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B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900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6048649"/>
            <a:ext cx="2019300" cy="498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Click here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8FC7-63C5-BD4D-A538-F590AB0DC5B3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DC176-B156-384E-A3D5-7E66B3818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CB00"/>
        </a:buClr>
        <a:buFont typeface="Arial"/>
        <a:buChar char="•"/>
        <a:defRPr sz="3200" kern="1200">
          <a:ln>
            <a:noFill/>
          </a:ln>
          <a:solidFill>
            <a:srgbClr val="FFCB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CB00"/>
        </a:buClr>
        <a:buFont typeface="Arial"/>
        <a:buChar char="–"/>
        <a:defRPr sz="2800" kern="1200">
          <a:solidFill>
            <a:srgbClr val="FFCB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CB00"/>
        </a:buClr>
        <a:buFont typeface="Arial"/>
        <a:buChar char="•"/>
        <a:defRPr sz="2400" kern="1200">
          <a:solidFill>
            <a:srgbClr val="FFCB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CB00"/>
        </a:buClr>
        <a:buFont typeface="Arial"/>
        <a:buChar char="–"/>
        <a:defRPr sz="2000" kern="1200">
          <a:solidFill>
            <a:srgbClr val="FFCB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CB00"/>
        </a:buClr>
        <a:buFont typeface="Arial"/>
        <a:buChar char="»"/>
        <a:defRPr sz="2000" kern="1200">
          <a:solidFill>
            <a:srgbClr val="FFCB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2" b="3188"/>
          <a:stretch/>
        </p:blipFill>
        <p:spPr>
          <a:xfrm>
            <a:off x="0" y="-95250"/>
            <a:ext cx="9144000" cy="695324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40200" y="3611562"/>
            <a:ext cx="4368800" cy="1109662"/>
          </a:xfrm>
        </p:spPr>
        <p:txBody>
          <a:bodyPr anchor="ctr" anchorCtr="0"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Helvetica"/>
              </a:rPr>
              <a:t>Click to add title</a:t>
            </a:r>
            <a:endParaRPr lang="en-US" sz="3600" b="1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32350" y="4615258"/>
            <a:ext cx="3568700" cy="516731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smtClean="0">
                <a:solidFill>
                  <a:srgbClr val="FFCB00"/>
                </a:solidFill>
                <a:latin typeface="Helvetica"/>
              </a:rPr>
              <a:t>CLICK TO ADD SUBTITLE</a:t>
            </a:r>
            <a:endParaRPr lang="en-US" sz="1600" b="1" dirty="0">
              <a:solidFill>
                <a:srgbClr val="FFCB00"/>
              </a:solidFill>
              <a:latin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52398"/>
            <a:ext cx="2619041" cy="64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to add text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1A21E0EF9F4E9F715CE47BD4113E" ma:contentTypeVersion="12" ma:contentTypeDescription="Create a new document." ma:contentTypeScope="" ma:versionID="5fa7ae7a9fb585857a54a94b85a18d4b">
  <xsd:schema xmlns:xsd="http://www.w3.org/2001/XMLSchema" xmlns:xs="http://www.w3.org/2001/XMLSchema" xmlns:p="http://schemas.microsoft.com/office/2006/metadata/properties" xmlns:ns2="2191da27-d8b6-41fc-a03a-0078d42bdf6b" xmlns:ns3="8dfc0b68-838b-43ae-b091-fb977cab13ea" targetNamespace="http://schemas.microsoft.com/office/2006/metadata/properties" ma:root="true" ma:fieldsID="b3d55f45923c310c00fe284f9b2e48bc" ns2:_="" ns3:_="">
    <xsd:import namespace="2191da27-d8b6-41fc-a03a-0078d42bdf6b"/>
    <xsd:import namespace="8dfc0b68-838b-43ae-b091-fb977cab1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da27-d8b6-41fc-a03a-0078d42bd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fc0b68-838b-43ae-b091-fb977cab1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D58D9-6297-4D24-93A8-50599810A5F8}"/>
</file>

<file path=customXml/itemProps2.xml><?xml version="1.0" encoding="utf-8"?>
<ds:datastoreItem xmlns:ds="http://schemas.openxmlformats.org/officeDocument/2006/customXml" ds:itemID="{3A27D29B-86BD-4CD7-ABD1-5A8E10D8B543}"/>
</file>

<file path=customXml/itemProps3.xml><?xml version="1.0" encoding="utf-8"?>
<ds:datastoreItem xmlns:ds="http://schemas.openxmlformats.org/officeDocument/2006/customXml" ds:itemID="{CFAC3E88-E7A8-4B47-A4E7-971FBBD51B89}"/>
</file>

<file path=docProps/app.xml><?xml version="1.0" encoding="utf-8"?>
<Properties xmlns="http://schemas.openxmlformats.org/officeDocument/2006/extended-properties" xmlns:vt="http://schemas.openxmlformats.org/officeDocument/2006/docPropsVTypes">
  <Template>CMAPPSampleTemplate4.thmx</Template>
  <TotalTime>1418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Click to add title</vt:lpstr>
      <vt:lpstr>Click to add Title</vt:lpstr>
    </vt:vector>
  </TitlesOfParts>
  <Company>ECGD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Eileen Collins</dc:creator>
  <cp:lastModifiedBy>atrujillo</cp:lastModifiedBy>
  <cp:revision>28</cp:revision>
  <dcterms:created xsi:type="dcterms:W3CDTF">2012-07-08T22:22:01Z</dcterms:created>
  <dcterms:modified xsi:type="dcterms:W3CDTF">2015-01-20T22:35:01Z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0x010100D98F1A21E0EF9F4E9F715CE47BD4113E</vt:lpwstr>
  </property>
</Properties>
</file>