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110"/>
    <a:srgbClr val="004B85"/>
    <a:srgbClr val="123B68"/>
    <a:srgbClr val="1F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4605" y="1278563"/>
            <a:ext cx="5642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pitchFamily="2" charset="0"/>
              </a:rPr>
              <a:t>PRESENTATION TITLE GOES HERE</a:t>
            </a:r>
            <a:endParaRPr lang="en-US" sz="4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6345" y="281718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EC110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6344" y="3602038"/>
            <a:ext cx="564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8388" y="1035647"/>
            <a:ext cx="4847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EC110"/>
                </a:solidFill>
                <a:latin typeface="Helvetica" pitchFamily="2" charset="0"/>
              </a:rPr>
              <a:t>Slide Sub-title if Necessary</a:t>
            </a:r>
            <a:endParaRPr lang="en-US" sz="28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88" y="301642"/>
            <a:ext cx="2825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4B85"/>
                </a:solidFill>
                <a:latin typeface="Helvetica" pitchFamily="2" charset="0"/>
              </a:rPr>
              <a:t>Slide Title</a:t>
            </a:r>
            <a:endParaRPr lang="en-US" sz="4400" dirty="0">
              <a:solidFill>
                <a:srgbClr val="004B85"/>
              </a:solidFill>
              <a:latin typeface="Helvetic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387" y="1862260"/>
            <a:ext cx="1071330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Lorem</a:t>
            </a:r>
            <a:r>
              <a:rPr lang="en-US" sz="2200" dirty="0" smtClean="0"/>
              <a:t> </a:t>
            </a:r>
            <a:r>
              <a:rPr lang="en-US" sz="2200" dirty="0" err="1" smtClean="0"/>
              <a:t>ipsum</a:t>
            </a:r>
            <a:r>
              <a:rPr lang="en-US" sz="2200" dirty="0" smtClean="0"/>
              <a:t> dolor sit </a:t>
            </a:r>
            <a:r>
              <a:rPr lang="en-US" sz="2200" dirty="0" err="1" smtClean="0"/>
              <a:t>amet</a:t>
            </a:r>
            <a:r>
              <a:rPr lang="en-US" sz="2200" dirty="0" smtClean="0"/>
              <a:t>, </a:t>
            </a:r>
            <a:r>
              <a:rPr lang="en-US" sz="2200" dirty="0" err="1" smtClean="0"/>
              <a:t>consectetur</a:t>
            </a:r>
            <a:r>
              <a:rPr lang="en-US" sz="2200" dirty="0" smtClean="0"/>
              <a:t> </a:t>
            </a:r>
            <a:r>
              <a:rPr lang="en-US" sz="2200" dirty="0" err="1" smtClean="0"/>
              <a:t>adipiscing</a:t>
            </a:r>
            <a:r>
              <a:rPr lang="en-US" sz="2200" dirty="0" smtClean="0"/>
              <a:t> </a:t>
            </a:r>
            <a:r>
              <a:rPr lang="en-US" sz="2200" dirty="0" err="1" smtClean="0"/>
              <a:t>elit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Nulla</a:t>
            </a:r>
            <a:r>
              <a:rPr lang="en-US" sz="2200" dirty="0" smtClean="0"/>
              <a:t> </a:t>
            </a:r>
            <a:r>
              <a:rPr lang="en-US" sz="2200" dirty="0" err="1" smtClean="0"/>
              <a:t>interdum</a:t>
            </a:r>
            <a:r>
              <a:rPr lang="en-US" sz="2200" dirty="0" smtClean="0"/>
              <a:t> </a:t>
            </a:r>
            <a:r>
              <a:rPr lang="en-US" sz="2200" dirty="0" err="1" smtClean="0"/>
              <a:t>turpis</a:t>
            </a:r>
            <a:r>
              <a:rPr lang="en-US" sz="2200" dirty="0" smtClean="0"/>
              <a:t>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orci</a:t>
            </a:r>
            <a:r>
              <a:rPr lang="en-US" sz="2200" dirty="0" smtClean="0"/>
              <a:t> </a:t>
            </a:r>
            <a:r>
              <a:rPr lang="en-US" sz="2200" dirty="0" err="1" smtClean="0"/>
              <a:t>congue</a:t>
            </a:r>
            <a:r>
              <a:rPr lang="en-US" sz="2200" dirty="0" smtClean="0"/>
              <a:t>, id </a:t>
            </a:r>
            <a:r>
              <a:rPr lang="en-US" sz="2200" dirty="0" err="1" smtClean="0"/>
              <a:t>facilisis</a:t>
            </a:r>
            <a:r>
              <a:rPr lang="en-US" sz="2200" dirty="0" smtClean="0"/>
              <a:t> </a:t>
            </a:r>
            <a:r>
              <a:rPr lang="en-US" sz="2200" dirty="0" err="1" smtClean="0"/>
              <a:t>felis</a:t>
            </a:r>
            <a:r>
              <a:rPr lang="en-US" sz="2200" dirty="0" smtClean="0"/>
              <a:t> </a:t>
            </a:r>
            <a:r>
              <a:rPr lang="en-US" sz="2200" dirty="0" err="1" smtClean="0"/>
              <a:t>consequat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smtClean="0"/>
              <a:t>Maecenas </a:t>
            </a:r>
            <a:r>
              <a:rPr lang="en-US" sz="2200" dirty="0" err="1" smtClean="0"/>
              <a:t>tristique</a:t>
            </a:r>
            <a:r>
              <a:rPr lang="en-US" sz="2200" dirty="0" smtClean="0"/>
              <a:t>, </a:t>
            </a:r>
            <a:r>
              <a:rPr lang="en-US" sz="2200" dirty="0" err="1" smtClean="0"/>
              <a:t>velit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volutpat</a:t>
            </a:r>
            <a:r>
              <a:rPr lang="en-US" sz="2200" dirty="0" smtClean="0"/>
              <a:t> </a:t>
            </a:r>
            <a:r>
              <a:rPr lang="en-US" sz="2200" dirty="0" err="1" smtClean="0"/>
              <a:t>imperdiet</a:t>
            </a:r>
            <a:r>
              <a:rPr lang="en-US" sz="2200" dirty="0" smtClean="0"/>
              <a:t>, </a:t>
            </a:r>
            <a:r>
              <a:rPr lang="en-US" sz="2200" dirty="0" err="1" smtClean="0"/>
              <a:t>est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 </a:t>
            </a:r>
            <a:r>
              <a:rPr lang="en-US" sz="2200" dirty="0" err="1" smtClean="0"/>
              <a:t>dapibus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,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tincidunt</a:t>
            </a:r>
            <a:r>
              <a:rPr lang="en-US" sz="2200" dirty="0" smtClean="0"/>
              <a:t> quam </a:t>
            </a:r>
            <a:r>
              <a:rPr lang="en-US" sz="2200" dirty="0" err="1" smtClean="0"/>
              <a:t>purus</a:t>
            </a:r>
            <a:r>
              <a:rPr lang="en-US" sz="2200" dirty="0" smtClean="0"/>
              <a:t> id </a:t>
            </a:r>
            <a:r>
              <a:rPr lang="en-US" sz="2200" dirty="0" err="1" smtClean="0"/>
              <a:t>tellus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Suspendisse</a:t>
            </a:r>
            <a:r>
              <a:rPr lang="en-US" sz="2200" dirty="0" smtClean="0"/>
              <a:t> </a:t>
            </a:r>
            <a:r>
              <a:rPr lang="en-US" sz="2200" dirty="0" err="1" smtClean="0"/>
              <a:t>eu</a:t>
            </a:r>
            <a:r>
              <a:rPr lang="en-US" sz="2200" dirty="0" smtClean="0"/>
              <a:t> </a:t>
            </a:r>
            <a:r>
              <a:rPr lang="en-US" sz="2200" dirty="0" err="1" smtClean="0"/>
              <a:t>enim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odio</a:t>
            </a:r>
            <a:r>
              <a:rPr lang="en-US" sz="2200" dirty="0" smtClean="0"/>
              <a:t> </a:t>
            </a:r>
            <a:r>
              <a:rPr lang="en-US" sz="2200" dirty="0" err="1" smtClean="0"/>
              <a:t>bibendum</a:t>
            </a:r>
            <a:r>
              <a:rPr lang="en-US" sz="2200" dirty="0" smtClean="0"/>
              <a:t> </a:t>
            </a:r>
            <a:r>
              <a:rPr lang="en-US" sz="2200" dirty="0" err="1" smtClean="0"/>
              <a:t>elementum</a:t>
            </a:r>
            <a:r>
              <a:rPr lang="en-US" sz="2200" dirty="0" smtClean="0"/>
              <a:t> non id ante.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34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F1A21E0EF9F4E9F715CE47BD4113E" ma:contentTypeVersion="12" ma:contentTypeDescription="Create a new document." ma:contentTypeScope="" ma:versionID="5fa7ae7a9fb585857a54a94b85a18d4b">
  <xsd:schema xmlns:xsd="http://www.w3.org/2001/XMLSchema" xmlns:xs="http://www.w3.org/2001/XMLSchema" xmlns:p="http://schemas.microsoft.com/office/2006/metadata/properties" xmlns:ns2="2191da27-d8b6-41fc-a03a-0078d42bdf6b" xmlns:ns3="8dfc0b68-838b-43ae-b091-fb977cab13ea" targetNamespace="http://schemas.microsoft.com/office/2006/metadata/properties" ma:root="true" ma:fieldsID="b3d55f45923c310c00fe284f9b2e48bc" ns2:_="" ns3:_="">
    <xsd:import namespace="2191da27-d8b6-41fc-a03a-0078d42bdf6b"/>
    <xsd:import namespace="8dfc0b68-838b-43ae-b091-fb977cab1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1da27-d8b6-41fc-a03a-0078d42bd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0b68-838b-43ae-b091-fb977cab13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0F943E-7D35-461F-B86B-FA2FE94720C7}"/>
</file>

<file path=customXml/itemProps2.xml><?xml version="1.0" encoding="utf-8"?>
<ds:datastoreItem xmlns:ds="http://schemas.openxmlformats.org/officeDocument/2006/customXml" ds:itemID="{81A05492-B919-4B9E-83A3-D4B0B837925F}"/>
</file>

<file path=customXml/itemProps3.xml><?xml version="1.0" encoding="utf-8"?>
<ds:datastoreItem xmlns:ds="http://schemas.openxmlformats.org/officeDocument/2006/customXml" ds:itemID="{2A191D41-DD5F-4E6B-A7C3-1D02DF2D444D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>California Maritime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Trujillo, Aubrey</dc:creator>
  <cp:lastModifiedBy>Trujillo, Aubrey</cp:lastModifiedBy>
  <cp:revision>3</cp:revision>
  <dcterms:created xsi:type="dcterms:W3CDTF">2017-11-15T16:27:17Z</dcterms:created>
  <dcterms:modified xsi:type="dcterms:W3CDTF">2018-03-20T22:27:29Z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0x010100D98F1A21E0EF9F4E9F715CE47BD4113E</vt:lpwstr>
  </property>
</Properties>
</file>