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110"/>
    <a:srgbClr val="004B85"/>
    <a:srgbClr val="123B68"/>
    <a:srgbClr val="1F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8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8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7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0A23-DAA5-4D17-B9AE-B2E3356F94C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81B4-B912-43CD-9D75-DCA10F852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7469" y="2397633"/>
            <a:ext cx="56429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4B85"/>
                </a:solidFill>
                <a:latin typeface="Helvetica" pitchFamily="2" charset="0"/>
              </a:rPr>
              <a:t>PRESENTATION TITLE GOES HERE</a:t>
            </a:r>
            <a:endParaRPr lang="en-US" sz="4400" dirty="0">
              <a:solidFill>
                <a:srgbClr val="004B85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2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6758" y="2263091"/>
            <a:ext cx="4847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EEC110"/>
                </a:solidFill>
                <a:latin typeface="Helvetica" pitchFamily="2" charset="0"/>
              </a:rPr>
              <a:t>Slide Sub-title if Necessary</a:t>
            </a:r>
            <a:endParaRPr lang="en-US" sz="2800" dirty="0">
              <a:solidFill>
                <a:srgbClr val="EEC110"/>
              </a:solidFill>
              <a:latin typeface="Helvetic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3902" y="3936258"/>
            <a:ext cx="5642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Helvetica" pitchFamily="2" charset="0"/>
              </a:rPr>
              <a:t>PRESENTATION SUB-TITLE</a:t>
            </a:r>
            <a:endParaRPr 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3902" y="4887663"/>
            <a:ext cx="5642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Other Information as Necessary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Helvetica" pitchFamily="2" charset="0"/>
              </a:rPr>
              <a:t>11/15/2017</a:t>
            </a:r>
            <a:endParaRPr lang="en-US" sz="20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6758" y="1529086"/>
            <a:ext cx="28255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4B85"/>
                </a:solidFill>
                <a:latin typeface="Helvetica" pitchFamily="2" charset="0"/>
              </a:rPr>
              <a:t>Slide Title</a:t>
            </a:r>
            <a:endParaRPr lang="en-US" sz="4400" dirty="0">
              <a:solidFill>
                <a:srgbClr val="004B85"/>
              </a:solidFill>
              <a:latin typeface="Helvetic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6758" y="3089704"/>
            <a:ext cx="1043322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Lorem</a:t>
            </a:r>
            <a:r>
              <a:rPr lang="en-US" sz="2200" dirty="0" smtClean="0"/>
              <a:t> </a:t>
            </a:r>
            <a:r>
              <a:rPr lang="en-US" sz="2200" dirty="0" err="1" smtClean="0"/>
              <a:t>ipsum</a:t>
            </a:r>
            <a:r>
              <a:rPr lang="en-US" sz="2200" dirty="0" smtClean="0"/>
              <a:t> dolor sit </a:t>
            </a:r>
            <a:r>
              <a:rPr lang="en-US" sz="2200" dirty="0" err="1" smtClean="0"/>
              <a:t>amet</a:t>
            </a:r>
            <a:r>
              <a:rPr lang="en-US" sz="2200" dirty="0" smtClean="0"/>
              <a:t>, </a:t>
            </a:r>
            <a:r>
              <a:rPr lang="en-US" sz="2200" dirty="0" err="1" smtClean="0"/>
              <a:t>consectetur</a:t>
            </a:r>
            <a:r>
              <a:rPr lang="en-US" sz="2200" dirty="0" smtClean="0"/>
              <a:t> </a:t>
            </a:r>
            <a:r>
              <a:rPr lang="en-US" sz="2200" dirty="0" err="1" smtClean="0"/>
              <a:t>adipiscing</a:t>
            </a:r>
            <a:r>
              <a:rPr lang="en-US" sz="2200" dirty="0" smtClean="0"/>
              <a:t> </a:t>
            </a:r>
            <a:r>
              <a:rPr lang="en-US" sz="2200" dirty="0" err="1" smtClean="0"/>
              <a:t>elit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Nulla</a:t>
            </a:r>
            <a:r>
              <a:rPr lang="en-US" sz="2200" dirty="0" smtClean="0"/>
              <a:t> </a:t>
            </a:r>
            <a:r>
              <a:rPr lang="en-US" sz="2200" dirty="0" err="1" smtClean="0"/>
              <a:t>interdum</a:t>
            </a:r>
            <a:r>
              <a:rPr lang="en-US" sz="2200" dirty="0" smtClean="0"/>
              <a:t> </a:t>
            </a:r>
            <a:r>
              <a:rPr lang="en-US" sz="2200" dirty="0" err="1" smtClean="0"/>
              <a:t>turpis</a:t>
            </a:r>
            <a:r>
              <a:rPr lang="en-US" sz="2200" dirty="0" smtClean="0"/>
              <a:t>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orci</a:t>
            </a:r>
            <a:r>
              <a:rPr lang="en-US" sz="2200" dirty="0" smtClean="0"/>
              <a:t> </a:t>
            </a:r>
            <a:r>
              <a:rPr lang="en-US" sz="2200" dirty="0" err="1" smtClean="0"/>
              <a:t>congue</a:t>
            </a:r>
            <a:r>
              <a:rPr lang="en-US" sz="2200" dirty="0" smtClean="0"/>
              <a:t>, id </a:t>
            </a:r>
            <a:r>
              <a:rPr lang="en-US" sz="2200" dirty="0" err="1" smtClean="0"/>
              <a:t>facilisis</a:t>
            </a:r>
            <a:r>
              <a:rPr lang="en-US" sz="2200" dirty="0" smtClean="0"/>
              <a:t> </a:t>
            </a:r>
            <a:r>
              <a:rPr lang="en-US" sz="2200" dirty="0" err="1" smtClean="0"/>
              <a:t>felis</a:t>
            </a:r>
            <a:r>
              <a:rPr lang="en-US" sz="2200" dirty="0" smtClean="0"/>
              <a:t> </a:t>
            </a:r>
            <a:r>
              <a:rPr lang="en-US" sz="2200" dirty="0" err="1" smtClean="0"/>
              <a:t>consequat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smtClean="0"/>
              <a:t>Maecenas </a:t>
            </a:r>
            <a:r>
              <a:rPr lang="en-US" sz="2200" dirty="0" err="1" smtClean="0"/>
              <a:t>tristique</a:t>
            </a:r>
            <a:r>
              <a:rPr lang="en-US" sz="2200" dirty="0" smtClean="0"/>
              <a:t>, </a:t>
            </a:r>
            <a:r>
              <a:rPr lang="en-US" sz="2200" dirty="0" err="1" smtClean="0"/>
              <a:t>velit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volutpat</a:t>
            </a:r>
            <a:r>
              <a:rPr lang="en-US" sz="2200" dirty="0" smtClean="0"/>
              <a:t> </a:t>
            </a:r>
            <a:r>
              <a:rPr lang="en-US" sz="2200" dirty="0" err="1" smtClean="0"/>
              <a:t>imperdiet</a:t>
            </a:r>
            <a:r>
              <a:rPr lang="en-US" sz="2200" dirty="0" smtClean="0"/>
              <a:t>, </a:t>
            </a:r>
            <a:r>
              <a:rPr lang="en-US" sz="2200" dirty="0" err="1" smtClean="0"/>
              <a:t>est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 </a:t>
            </a:r>
            <a:r>
              <a:rPr lang="en-US" sz="2200" dirty="0" err="1" smtClean="0"/>
              <a:t>dapibus</a:t>
            </a:r>
            <a:r>
              <a:rPr lang="en-US" sz="2200" dirty="0" smtClean="0"/>
              <a:t> </a:t>
            </a:r>
            <a:r>
              <a:rPr lang="en-US" sz="2200" dirty="0" err="1" smtClean="0"/>
              <a:t>nibh</a:t>
            </a:r>
            <a:r>
              <a:rPr lang="en-US" sz="2200" dirty="0" smtClean="0"/>
              <a:t>, </a:t>
            </a:r>
            <a:r>
              <a:rPr lang="en-US" sz="2200" dirty="0" err="1" smtClean="0"/>
              <a:t>sed</a:t>
            </a:r>
            <a:r>
              <a:rPr lang="en-US" sz="2200" dirty="0" smtClean="0"/>
              <a:t> </a:t>
            </a:r>
            <a:r>
              <a:rPr lang="en-US" sz="2200" dirty="0" err="1" smtClean="0"/>
              <a:t>tincidunt</a:t>
            </a:r>
            <a:r>
              <a:rPr lang="en-US" sz="2200" dirty="0" smtClean="0"/>
              <a:t> quam </a:t>
            </a:r>
            <a:r>
              <a:rPr lang="en-US" sz="2200" dirty="0" err="1" smtClean="0"/>
              <a:t>purus</a:t>
            </a:r>
            <a:r>
              <a:rPr lang="en-US" sz="2200" dirty="0" smtClean="0"/>
              <a:t> id </a:t>
            </a:r>
            <a:r>
              <a:rPr lang="en-US" sz="2200" dirty="0" err="1" smtClean="0"/>
              <a:t>tellus</a:t>
            </a:r>
            <a:r>
              <a:rPr lang="en-US" sz="22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200" dirty="0" err="1" smtClean="0"/>
              <a:t>Suspendisse</a:t>
            </a:r>
            <a:r>
              <a:rPr lang="en-US" sz="2200" dirty="0" smtClean="0"/>
              <a:t> </a:t>
            </a:r>
            <a:r>
              <a:rPr lang="en-US" sz="2200" dirty="0" err="1" smtClean="0"/>
              <a:t>eu</a:t>
            </a:r>
            <a:r>
              <a:rPr lang="en-US" sz="2200" dirty="0" smtClean="0"/>
              <a:t> </a:t>
            </a:r>
            <a:r>
              <a:rPr lang="en-US" sz="2200" dirty="0" err="1" smtClean="0"/>
              <a:t>enim</a:t>
            </a:r>
            <a:r>
              <a:rPr lang="en-US" sz="2200" dirty="0" smtClean="0"/>
              <a:t> </a:t>
            </a:r>
            <a:r>
              <a:rPr lang="en-US" sz="2200" dirty="0" err="1" smtClean="0"/>
              <a:t>nec</a:t>
            </a:r>
            <a:r>
              <a:rPr lang="en-US" sz="2200" dirty="0" smtClean="0"/>
              <a:t> </a:t>
            </a:r>
            <a:r>
              <a:rPr lang="en-US" sz="2200" dirty="0" err="1" smtClean="0"/>
              <a:t>odio</a:t>
            </a:r>
            <a:r>
              <a:rPr lang="en-US" sz="2200" dirty="0" smtClean="0"/>
              <a:t> </a:t>
            </a:r>
            <a:r>
              <a:rPr lang="en-US" sz="2200" dirty="0" err="1" smtClean="0"/>
              <a:t>bibendum</a:t>
            </a:r>
            <a:r>
              <a:rPr lang="en-US" sz="2200" dirty="0" smtClean="0"/>
              <a:t> </a:t>
            </a:r>
            <a:r>
              <a:rPr lang="en-US" sz="2200" dirty="0" err="1" smtClean="0"/>
              <a:t>elementum</a:t>
            </a:r>
            <a:r>
              <a:rPr lang="en-US" sz="2200" dirty="0" smtClean="0"/>
              <a:t> non id ante.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410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7470" y="1122363"/>
            <a:ext cx="5980671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F1A21E0EF9F4E9F715CE47BD4113E" ma:contentTypeVersion="12" ma:contentTypeDescription="Create a new document." ma:contentTypeScope="" ma:versionID="5fa7ae7a9fb585857a54a94b85a18d4b">
  <xsd:schema xmlns:xsd="http://www.w3.org/2001/XMLSchema" xmlns:xs="http://www.w3.org/2001/XMLSchema" xmlns:p="http://schemas.microsoft.com/office/2006/metadata/properties" xmlns:ns2="2191da27-d8b6-41fc-a03a-0078d42bdf6b" xmlns:ns3="8dfc0b68-838b-43ae-b091-fb977cab13ea" targetNamespace="http://schemas.microsoft.com/office/2006/metadata/properties" ma:root="true" ma:fieldsID="b3d55f45923c310c00fe284f9b2e48bc" ns2:_="" ns3:_="">
    <xsd:import namespace="2191da27-d8b6-41fc-a03a-0078d42bdf6b"/>
    <xsd:import namespace="8dfc0b68-838b-43ae-b091-fb977cab13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1da27-d8b6-41fc-a03a-0078d42bd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0b68-838b-43ae-b091-fb977cab13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1E0C39-5055-4490-ACE2-C45C53540C80}"/>
</file>

<file path=customXml/itemProps2.xml><?xml version="1.0" encoding="utf-8"?>
<ds:datastoreItem xmlns:ds="http://schemas.openxmlformats.org/officeDocument/2006/customXml" ds:itemID="{33D3366C-01F7-45A0-9078-EED55766A9F4}"/>
</file>

<file path=customXml/itemProps3.xml><?xml version="1.0" encoding="utf-8"?>
<ds:datastoreItem xmlns:ds="http://schemas.openxmlformats.org/officeDocument/2006/customXml" ds:itemID="{405D535E-1CC9-416A-B9F9-9C614613E29C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</vt:vector>
  </TitlesOfParts>
  <Company>California Maritime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Trujillo, Aubrey</dc:creator>
  <cp:lastModifiedBy>Trujillo, Aubrey</cp:lastModifiedBy>
  <cp:revision>6</cp:revision>
  <dcterms:created xsi:type="dcterms:W3CDTF">2017-11-15T16:27:17Z</dcterms:created>
  <dcterms:modified xsi:type="dcterms:W3CDTF">2018-03-20T22:28:36Z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0x010100D98F1A21E0EF9F4E9F715CE47BD4113E</vt:lpwstr>
  </property>
</Properties>
</file>