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C110"/>
    <a:srgbClr val="004B85"/>
    <a:srgbClr val="123B68"/>
    <a:srgbClr val="1F5E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5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8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5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2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2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9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8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2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9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7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9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30378" y="1632036"/>
            <a:ext cx="56429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Helvetica" pitchFamily="2" charset="0"/>
              </a:rPr>
              <a:t>PRESENTATION TITLE GOES HERE</a:t>
            </a:r>
            <a:endParaRPr lang="en-US" sz="4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0378" y="3532991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EEC110"/>
                </a:solidFill>
                <a:latin typeface="Helvetica" pitchFamily="2" charset="0"/>
              </a:rPr>
              <a:t>PRESENTATION SUB-TITLE</a:t>
            </a:r>
            <a:endParaRPr lang="en-US" sz="2400" dirty="0">
              <a:solidFill>
                <a:srgbClr val="EEC110"/>
              </a:solidFill>
              <a:latin typeface="Helvetic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5180727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123B68"/>
                </a:solidFill>
                <a:latin typeface="Helvetica" pitchFamily="2" charset="0"/>
              </a:rPr>
              <a:t>Other Information as Necessary</a:t>
            </a:r>
          </a:p>
          <a:p>
            <a:pPr algn="r"/>
            <a:r>
              <a:rPr lang="en-US" sz="2000" dirty="0" smtClean="0">
                <a:solidFill>
                  <a:srgbClr val="123B68"/>
                </a:solidFill>
                <a:latin typeface="Helvetica" pitchFamily="2" charset="0"/>
              </a:rPr>
              <a:t>11/15/2017</a:t>
            </a:r>
            <a:endParaRPr lang="en-US" sz="2000" dirty="0">
              <a:solidFill>
                <a:srgbClr val="123B68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3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6758" y="2263091"/>
            <a:ext cx="4847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EEC110"/>
                </a:solidFill>
                <a:latin typeface="Helvetica" pitchFamily="2" charset="0"/>
              </a:rPr>
              <a:t>Slide Sub-title if Necessary</a:t>
            </a:r>
            <a:endParaRPr lang="en-US" sz="2800" dirty="0">
              <a:solidFill>
                <a:srgbClr val="EEC110"/>
              </a:solidFill>
              <a:latin typeface="Helvetic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  <a:endParaRPr lang="en-US" sz="2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Helvetica" pitchFamily="2" charset="0"/>
              </a:rPr>
              <a:t>11/15/2017</a:t>
            </a:r>
            <a:endParaRPr lang="en-US" sz="20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6758" y="1529086"/>
            <a:ext cx="28255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4B85"/>
                </a:solidFill>
                <a:latin typeface="Helvetica" pitchFamily="2" charset="0"/>
              </a:rPr>
              <a:t>Slide Title</a:t>
            </a:r>
            <a:endParaRPr lang="en-US" sz="4400" dirty="0">
              <a:solidFill>
                <a:srgbClr val="004B85"/>
              </a:solidFill>
              <a:latin typeface="Helvetic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6758" y="3089704"/>
            <a:ext cx="1043322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err="1" smtClean="0"/>
              <a:t>Lorem</a:t>
            </a:r>
            <a:r>
              <a:rPr lang="en-US" sz="2200" dirty="0" smtClean="0"/>
              <a:t> </a:t>
            </a:r>
            <a:r>
              <a:rPr lang="en-US" sz="2200" dirty="0" err="1" smtClean="0"/>
              <a:t>ipsum</a:t>
            </a:r>
            <a:r>
              <a:rPr lang="en-US" sz="2200" dirty="0" smtClean="0"/>
              <a:t> dolor sit </a:t>
            </a:r>
            <a:r>
              <a:rPr lang="en-US" sz="2200" dirty="0" err="1" smtClean="0"/>
              <a:t>amet</a:t>
            </a:r>
            <a:r>
              <a:rPr lang="en-US" sz="2200" dirty="0" smtClean="0"/>
              <a:t>, </a:t>
            </a:r>
            <a:r>
              <a:rPr lang="en-US" sz="2200" dirty="0" err="1" smtClean="0"/>
              <a:t>consectetur</a:t>
            </a:r>
            <a:r>
              <a:rPr lang="en-US" sz="2200" dirty="0" smtClean="0"/>
              <a:t> </a:t>
            </a:r>
            <a:r>
              <a:rPr lang="en-US" sz="2200" dirty="0" err="1" smtClean="0"/>
              <a:t>adipiscing</a:t>
            </a:r>
            <a:r>
              <a:rPr lang="en-US" sz="2200" dirty="0" smtClean="0"/>
              <a:t> </a:t>
            </a:r>
            <a:r>
              <a:rPr lang="en-US" sz="2200" dirty="0" err="1" smtClean="0"/>
              <a:t>elit</a:t>
            </a:r>
            <a:r>
              <a:rPr lang="en-US" sz="22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err="1" smtClean="0"/>
              <a:t>Nulla</a:t>
            </a:r>
            <a:r>
              <a:rPr lang="en-US" sz="2200" dirty="0" smtClean="0"/>
              <a:t> </a:t>
            </a:r>
            <a:r>
              <a:rPr lang="en-US" sz="2200" dirty="0" err="1" smtClean="0"/>
              <a:t>interdum</a:t>
            </a:r>
            <a:r>
              <a:rPr lang="en-US" sz="2200" dirty="0" smtClean="0"/>
              <a:t> </a:t>
            </a:r>
            <a:r>
              <a:rPr lang="en-US" sz="2200" dirty="0" err="1" smtClean="0"/>
              <a:t>turpis</a:t>
            </a:r>
            <a:r>
              <a:rPr lang="en-US" sz="2200" dirty="0" smtClean="0"/>
              <a:t> </a:t>
            </a:r>
            <a:r>
              <a:rPr lang="en-US" sz="2200" dirty="0" err="1" smtClean="0"/>
              <a:t>sed</a:t>
            </a:r>
            <a:r>
              <a:rPr lang="en-US" sz="2200" dirty="0" smtClean="0"/>
              <a:t> </a:t>
            </a:r>
            <a:r>
              <a:rPr lang="en-US" sz="2200" dirty="0" err="1" smtClean="0"/>
              <a:t>orci</a:t>
            </a:r>
            <a:r>
              <a:rPr lang="en-US" sz="2200" dirty="0" smtClean="0"/>
              <a:t> </a:t>
            </a:r>
            <a:r>
              <a:rPr lang="en-US" sz="2200" dirty="0" err="1" smtClean="0"/>
              <a:t>congue</a:t>
            </a:r>
            <a:r>
              <a:rPr lang="en-US" sz="2200" dirty="0" smtClean="0"/>
              <a:t>, id </a:t>
            </a:r>
            <a:r>
              <a:rPr lang="en-US" sz="2200" dirty="0" err="1" smtClean="0"/>
              <a:t>facilisis</a:t>
            </a:r>
            <a:r>
              <a:rPr lang="en-US" sz="2200" dirty="0" smtClean="0"/>
              <a:t> </a:t>
            </a:r>
            <a:r>
              <a:rPr lang="en-US" sz="2200" dirty="0" err="1" smtClean="0"/>
              <a:t>felis</a:t>
            </a:r>
            <a:r>
              <a:rPr lang="en-US" sz="2200" dirty="0" smtClean="0"/>
              <a:t> </a:t>
            </a:r>
            <a:r>
              <a:rPr lang="en-US" sz="2200" dirty="0" err="1" smtClean="0"/>
              <a:t>consequat</a:t>
            </a:r>
            <a:r>
              <a:rPr lang="en-US" sz="22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smtClean="0"/>
              <a:t>Maecenas </a:t>
            </a:r>
            <a:r>
              <a:rPr lang="en-US" sz="2200" dirty="0" err="1" smtClean="0"/>
              <a:t>tristique</a:t>
            </a:r>
            <a:r>
              <a:rPr lang="en-US" sz="2200" dirty="0" smtClean="0"/>
              <a:t>, </a:t>
            </a:r>
            <a:r>
              <a:rPr lang="en-US" sz="2200" dirty="0" err="1" smtClean="0"/>
              <a:t>velit</a:t>
            </a:r>
            <a:r>
              <a:rPr lang="en-US" sz="2200" dirty="0" smtClean="0"/>
              <a:t> </a:t>
            </a:r>
            <a:r>
              <a:rPr lang="en-US" sz="2200" dirty="0" err="1" smtClean="0"/>
              <a:t>nec</a:t>
            </a:r>
            <a:r>
              <a:rPr lang="en-US" sz="2200" dirty="0" smtClean="0"/>
              <a:t> </a:t>
            </a:r>
            <a:r>
              <a:rPr lang="en-US" sz="2200" dirty="0" err="1" smtClean="0"/>
              <a:t>volutpat</a:t>
            </a:r>
            <a:r>
              <a:rPr lang="en-US" sz="2200" dirty="0" smtClean="0"/>
              <a:t> </a:t>
            </a:r>
            <a:r>
              <a:rPr lang="en-US" sz="2200" dirty="0" err="1" smtClean="0"/>
              <a:t>imperdiet</a:t>
            </a:r>
            <a:r>
              <a:rPr lang="en-US" sz="2200" dirty="0" smtClean="0"/>
              <a:t>, </a:t>
            </a:r>
            <a:r>
              <a:rPr lang="en-US" sz="2200" dirty="0" err="1" smtClean="0"/>
              <a:t>est</a:t>
            </a:r>
            <a:r>
              <a:rPr lang="en-US" sz="2200" dirty="0" smtClean="0"/>
              <a:t> </a:t>
            </a:r>
            <a:r>
              <a:rPr lang="en-US" sz="2200" dirty="0" err="1" smtClean="0"/>
              <a:t>nibh</a:t>
            </a:r>
            <a:r>
              <a:rPr lang="en-US" sz="2200" dirty="0" smtClean="0"/>
              <a:t> </a:t>
            </a:r>
            <a:r>
              <a:rPr lang="en-US" sz="2200" dirty="0" err="1" smtClean="0"/>
              <a:t>dapibus</a:t>
            </a:r>
            <a:r>
              <a:rPr lang="en-US" sz="2200" dirty="0" smtClean="0"/>
              <a:t> </a:t>
            </a:r>
            <a:r>
              <a:rPr lang="en-US" sz="2200" dirty="0" err="1" smtClean="0"/>
              <a:t>nibh</a:t>
            </a:r>
            <a:r>
              <a:rPr lang="en-US" sz="2200" dirty="0" smtClean="0"/>
              <a:t>, </a:t>
            </a:r>
            <a:r>
              <a:rPr lang="en-US" sz="2200" dirty="0" err="1" smtClean="0"/>
              <a:t>sed</a:t>
            </a:r>
            <a:r>
              <a:rPr lang="en-US" sz="2200" dirty="0" smtClean="0"/>
              <a:t> </a:t>
            </a:r>
            <a:r>
              <a:rPr lang="en-US" sz="2200" dirty="0" err="1" smtClean="0"/>
              <a:t>tincidunt</a:t>
            </a:r>
            <a:r>
              <a:rPr lang="en-US" sz="2200" dirty="0" smtClean="0"/>
              <a:t> quam </a:t>
            </a:r>
            <a:r>
              <a:rPr lang="en-US" sz="2200" dirty="0" err="1" smtClean="0"/>
              <a:t>purus</a:t>
            </a:r>
            <a:r>
              <a:rPr lang="en-US" sz="2200" dirty="0" smtClean="0"/>
              <a:t> id </a:t>
            </a:r>
            <a:r>
              <a:rPr lang="en-US" sz="2200" dirty="0" err="1" smtClean="0"/>
              <a:t>tellus</a:t>
            </a:r>
            <a:r>
              <a:rPr lang="en-US" sz="22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err="1" smtClean="0"/>
              <a:t>Suspendisse</a:t>
            </a:r>
            <a:r>
              <a:rPr lang="en-US" sz="2200" dirty="0" smtClean="0"/>
              <a:t> </a:t>
            </a:r>
            <a:r>
              <a:rPr lang="en-US" sz="2200" dirty="0" err="1" smtClean="0"/>
              <a:t>eu</a:t>
            </a:r>
            <a:r>
              <a:rPr lang="en-US" sz="2200" dirty="0" smtClean="0"/>
              <a:t> </a:t>
            </a:r>
            <a:r>
              <a:rPr lang="en-US" sz="2200" dirty="0" err="1" smtClean="0"/>
              <a:t>enim</a:t>
            </a:r>
            <a:r>
              <a:rPr lang="en-US" sz="2200" dirty="0" smtClean="0"/>
              <a:t> </a:t>
            </a:r>
            <a:r>
              <a:rPr lang="en-US" sz="2200" dirty="0" err="1" smtClean="0"/>
              <a:t>nec</a:t>
            </a:r>
            <a:r>
              <a:rPr lang="en-US" sz="2200" dirty="0" smtClean="0"/>
              <a:t> </a:t>
            </a:r>
            <a:r>
              <a:rPr lang="en-US" sz="2200" dirty="0" err="1" smtClean="0"/>
              <a:t>odio</a:t>
            </a:r>
            <a:r>
              <a:rPr lang="en-US" sz="2200" dirty="0" smtClean="0"/>
              <a:t> </a:t>
            </a:r>
            <a:r>
              <a:rPr lang="en-US" sz="2200" dirty="0" err="1" smtClean="0"/>
              <a:t>bibendum</a:t>
            </a:r>
            <a:r>
              <a:rPr lang="en-US" sz="2200" dirty="0" smtClean="0"/>
              <a:t> </a:t>
            </a:r>
            <a:r>
              <a:rPr lang="en-US" sz="2200" dirty="0" err="1" smtClean="0"/>
              <a:t>elementum</a:t>
            </a:r>
            <a:r>
              <a:rPr lang="en-US" sz="2200" dirty="0" smtClean="0"/>
              <a:t> non id ante.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7410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3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F1A21E0EF9F4E9F715CE47BD4113E" ma:contentTypeVersion="12" ma:contentTypeDescription="Create a new document." ma:contentTypeScope="" ma:versionID="5fa7ae7a9fb585857a54a94b85a18d4b">
  <xsd:schema xmlns:xsd="http://www.w3.org/2001/XMLSchema" xmlns:xs="http://www.w3.org/2001/XMLSchema" xmlns:p="http://schemas.microsoft.com/office/2006/metadata/properties" xmlns:ns2="2191da27-d8b6-41fc-a03a-0078d42bdf6b" xmlns:ns3="8dfc0b68-838b-43ae-b091-fb977cab13ea" targetNamespace="http://schemas.microsoft.com/office/2006/metadata/properties" ma:root="true" ma:fieldsID="b3d55f45923c310c00fe284f9b2e48bc" ns2:_="" ns3:_="">
    <xsd:import namespace="2191da27-d8b6-41fc-a03a-0078d42bdf6b"/>
    <xsd:import namespace="8dfc0b68-838b-43ae-b091-fb977cab13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91da27-d8b6-41fc-a03a-0078d42bdf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0b68-838b-43ae-b091-fb977cab13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FF7147-FB1F-4DF4-8790-DCF6A6283B47}"/>
</file>

<file path=customXml/itemProps2.xml><?xml version="1.0" encoding="utf-8"?>
<ds:datastoreItem xmlns:ds="http://schemas.openxmlformats.org/officeDocument/2006/customXml" ds:itemID="{1981EB12-5E4A-41BE-BB79-ED77A4A678E8}"/>
</file>

<file path=customXml/itemProps3.xml><?xml version="1.0" encoding="utf-8"?>
<ds:datastoreItem xmlns:ds="http://schemas.openxmlformats.org/officeDocument/2006/customXml" ds:itemID="{749A3FA6-0C21-4DD2-8222-31BDD4C490B3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</vt:vector>
  </TitlesOfParts>
  <Company>California Maritime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Trujillo, Aubrey</dc:creator>
  <cp:lastModifiedBy>Trujillo, Aubrey</cp:lastModifiedBy>
  <cp:revision>4</cp:revision>
  <dcterms:created xsi:type="dcterms:W3CDTF">2017-11-15T16:27:17Z</dcterms:created>
  <dcterms:modified xsi:type="dcterms:W3CDTF">2018-03-20T22:27:49Z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0x010100D98F1A21E0EF9F4E9F715CE47BD4113E</vt:lpwstr>
  </property>
</Properties>
</file>