
<file path=[Content_Types].xml><?xml version="1.0" encoding="utf-8"?>
<Types xmlns="http://schemas.openxmlformats.org/package/2006/content-types">
  <Default Extension="png" ContentType="image/png"/>
  <Default Extension="pdf" ContentType="application/pd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B408"/>
    <a:srgbClr val="FFC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3900" y="-13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48FC7-63C5-BD4D-A538-F590AB0DC5B3}" type="datetimeFigureOut">
              <a:rPr lang="en-US" smtClean="0"/>
              <a:pPr/>
              <a:t>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DC176-B156-384E-A3D5-7E66B381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48FC7-63C5-BD4D-A538-F590AB0DC5B3}" type="datetimeFigureOut">
              <a:rPr lang="en-US" smtClean="0"/>
              <a:pPr/>
              <a:t>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DC176-B156-384E-A3D5-7E66B381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48FC7-63C5-BD4D-A538-F590AB0DC5B3}" type="datetimeFigureOut">
              <a:rPr lang="en-US" smtClean="0"/>
              <a:pPr/>
              <a:t>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DC176-B156-384E-A3D5-7E66B381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48FC7-63C5-BD4D-A538-F590AB0DC5B3}" type="datetimeFigureOut">
              <a:rPr lang="en-US" smtClean="0"/>
              <a:pPr/>
              <a:t>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DC176-B156-384E-A3D5-7E66B381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48FC7-63C5-BD4D-A538-F590AB0DC5B3}" type="datetimeFigureOut">
              <a:rPr lang="en-US" smtClean="0"/>
              <a:pPr/>
              <a:t>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DC176-B156-384E-A3D5-7E66B381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48FC7-63C5-BD4D-A538-F590AB0DC5B3}" type="datetimeFigureOut">
              <a:rPr lang="en-US" smtClean="0"/>
              <a:pPr/>
              <a:t>1/20/2015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DC176-B156-384E-A3D5-7E66B381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48FC7-63C5-BD4D-A538-F590AB0DC5B3}" type="datetimeFigureOut">
              <a:rPr lang="en-US" smtClean="0"/>
              <a:pPr/>
              <a:t>1/20/2015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DC176-B156-384E-A3D5-7E66B381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48FC7-63C5-BD4D-A538-F590AB0DC5B3}" type="datetimeFigureOut">
              <a:rPr lang="en-US" smtClean="0"/>
              <a:pPr/>
              <a:t>1/20/2015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DC176-B156-384E-A3D5-7E66B381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48FC7-63C5-BD4D-A538-F590AB0DC5B3}" type="datetimeFigureOut">
              <a:rPr lang="en-US" smtClean="0"/>
              <a:pPr/>
              <a:t>1/20/2015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DC176-B156-384E-A3D5-7E66B381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48FC7-63C5-BD4D-A538-F590AB0DC5B3}" type="datetimeFigureOut">
              <a:rPr lang="en-US" smtClean="0"/>
              <a:pPr/>
              <a:t>1/20/2015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DC176-B156-384E-A3D5-7E66B381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48FC7-63C5-BD4D-A538-F590AB0DC5B3}" type="datetimeFigureOut">
              <a:rPr lang="en-US" smtClean="0"/>
              <a:pPr/>
              <a:t>1/20/2015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DC176-B156-384E-A3D5-7E66B381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d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600" dirty="0" smtClean="0">
                <a:solidFill>
                  <a:schemeClr val="accent5">
                    <a:lumMod val="50000"/>
                  </a:schemeClr>
                </a:solidFill>
                <a:latin typeface="Helvetica"/>
                <a:cs typeface="Helvetica"/>
              </a:rPr>
              <a:t>Click here to add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748FC7-63C5-BD4D-A538-F590AB0DC5B3}" type="datetimeFigureOut">
              <a:rPr lang="en-US" smtClean="0"/>
              <a:pPr/>
              <a:t>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9DC176-B156-384E-A3D5-7E66B381811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 descr="CMAlogotypegoldblue.eps"/>
          <p:cNvPicPr>
            <a:picLocks noChangeAspect="1"/>
          </p:cNvPicPr>
          <p:nvPr userDrawn="1"/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14"/>
              <a:stretch>
                <a:fillRect/>
              </a:stretch>
            </p:blipFill>
          </mc:Choice>
          <mc:Fallback>
            <p:blipFill>
              <a:blip r:embed="rId15"/>
              <a:stretch>
                <a:fillRect/>
              </a:stretch>
            </p:blipFill>
          </mc:Fallback>
        </mc:AlternateContent>
        <p:spPr>
          <a:xfrm>
            <a:off x="6483350" y="6118485"/>
            <a:ext cx="2279650" cy="56804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4400" b="1" kern="1200">
          <a:solidFill>
            <a:schemeClr val="bg1"/>
          </a:solidFill>
          <a:latin typeface="Helvetica"/>
          <a:ea typeface="+mj-ea"/>
          <a:cs typeface="Helvetic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chemeClr val="accent5">
            <a:lumMod val="50000"/>
          </a:schemeClr>
        </a:buClr>
        <a:buFont typeface="Arial"/>
        <a:buChar char="•"/>
        <a:defRPr sz="3200" kern="1200">
          <a:solidFill>
            <a:schemeClr val="accent5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chemeClr val="accent5">
            <a:lumMod val="50000"/>
          </a:schemeClr>
        </a:buClr>
        <a:buFont typeface="Arial"/>
        <a:buChar char="–"/>
        <a:defRPr sz="2800" kern="1200">
          <a:solidFill>
            <a:schemeClr val="accent5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chemeClr val="accent5">
            <a:lumMod val="50000"/>
          </a:schemeClr>
        </a:buClr>
        <a:buFont typeface="Arial"/>
        <a:buChar char="•"/>
        <a:defRPr sz="2400" kern="1200">
          <a:solidFill>
            <a:schemeClr val="accent5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accent5">
            <a:lumMod val="50000"/>
          </a:schemeClr>
        </a:buClr>
        <a:buFont typeface="Arial"/>
        <a:buChar char="–"/>
        <a:defRPr sz="2000" kern="1200">
          <a:solidFill>
            <a:schemeClr val="accent5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accent5">
            <a:lumMod val="50000"/>
          </a:schemeClr>
        </a:buClr>
        <a:buFont typeface="Arial"/>
        <a:buChar char="»"/>
        <a:defRPr sz="2000" kern="1200">
          <a:solidFill>
            <a:schemeClr val="accent5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df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d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09975" y="3622675"/>
            <a:ext cx="4962526" cy="1282700"/>
          </a:xfrm>
        </p:spPr>
        <p:txBody>
          <a:bodyPr>
            <a:noAutofit/>
          </a:bodyPr>
          <a:lstStyle/>
          <a:p>
            <a:pPr algn="r"/>
            <a:r>
              <a:rPr lang="en-US" sz="4800" b="1" dirty="0" smtClean="0">
                <a:solidFill>
                  <a:schemeClr val="accent5">
                    <a:lumMod val="50000"/>
                  </a:schemeClr>
                </a:solidFill>
                <a:latin typeface="Helvetica"/>
              </a:rPr>
              <a:t>Click </a:t>
            </a:r>
            <a:r>
              <a:rPr lang="en-US" sz="4800" b="1" dirty="0" smtClean="0">
                <a:solidFill>
                  <a:schemeClr val="accent5">
                    <a:lumMod val="50000"/>
                  </a:schemeClr>
                </a:solidFill>
                <a:latin typeface="Helvetica"/>
              </a:rPr>
              <a:t>to add </a:t>
            </a:r>
            <a:r>
              <a:rPr lang="en-US" sz="4800" b="1" dirty="0" smtClean="0">
                <a:solidFill>
                  <a:schemeClr val="accent5">
                    <a:lumMod val="50000"/>
                  </a:schemeClr>
                </a:solidFill>
                <a:latin typeface="Helvetica"/>
              </a:rPr>
              <a:t>title</a:t>
            </a:r>
            <a:endParaRPr lang="en-US" sz="4800" b="1" dirty="0">
              <a:solidFill>
                <a:schemeClr val="accent5">
                  <a:lumMod val="50000"/>
                </a:schemeClr>
              </a:solidFill>
              <a:latin typeface="Helvetica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36716" y="4647009"/>
            <a:ext cx="4165600" cy="516731"/>
          </a:xfrm>
        </p:spPr>
        <p:txBody>
          <a:bodyPr>
            <a:normAutofit/>
          </a:bodyPr>
          <a:lstStyle/>
          <a:p>
            <a:pPr algn="r"/>
            <a:r>
              <a:rPr lang="en-US" sz="1600" b="1" dirty="0" smtClean="0">
                <a:solidFill>
                  <a:schemeClr val="bg1"/>
                </a:solidFill>
                <a:latin typeface="Helvetica"/>
              </a:rPr>
              <a:t>CLICK TO ADD SUBTITLE</a:t>
            </a:r>
            <a:endParaRPr lang="en-US" sz="1600" b="1" dirty="0">
              <a:solidFill>
                <a:schemeClr val="bg1"/>
              </a:solidFill>
              <a:latin typeface="Helvetica"/>
            </a:endParaRPr>
          </a:p>
        </p:txBody>
      </p:sp>
      <p:pic>
        <p:nvPicPr>
          <p:cNvPr id="9" name="Picture 8" descr="CMAlogotypegoldblue.eps"/>
          <p:cNvPicPr>
            <a:picLocks noChangeAspect="1"/>
          </p:cNvPicPr>
          <p:nvPr/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3"/>
              <a:stretch>
                <a:fillRect/>
              </a:stretch>
            </p:blipFill>
          </mc:Choice>
          <mc:Fallback>
            <p:blipFill>
              <a:blip r:embed="rId4"/>
              <a:stretch>
                <a:fillRect/>
              </a:stretch>
            </p:blipFill>
          </mc:Fallback>
        </mc:AlternateContent>
        <p:spPr>
          <a:xfrm>
            <a:off x="5435601" y="634999"/>
            <a:ext cx="2619041" cy="65261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Content Placeholder 39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600" dirty="0" smtClean="0">
                <a:solidFill>
                  <a:schemeClr val="accent5">
                    <a:lumMod val="50000"/>
                  </a:schemeClr>
                </a:solidFill>
                <a:latin typeface="Helvetica"/>
                <a:cs typeface="Helvetica"/>
              </a:rPr>
              <a:t>Click here to add text</a:t>
            </a:r>
          </a:p>
          <a:p>
            <a:r>
              <a:rPr lang="en-US" sz="2600" dirty="0" smtClean="0">
                <a:latin typeface="Helvetica"/>
                <a:cs typeface="Helvetica"/>
              </a:rPr>
              <a:t>FIJSDLFKJ</a:t>
            </a:r>
          </a:p>
          <a:p>
            <a:pPr lvl="1"/>
            <a:r>
              <a:rPr lang="en-US" sz="2200" dirty="0" smtClean="0">
                <a:solidFill>
                  <a:schemeClr val="accent5">
                    <a:lumMod val="50000"/>
                  </a:schemeClr>
                </a:solidFill>
                <a:latin typeface="Helvetica"/>
                <a:cs typeface="Helvetica"/>
              </a:rPr>
              <a:t>LFDKJLSKDJFSD</a:t>
            </a:r>
          </a:p>
          <a:p>
            <a:pPr lvl="2"/>
            <a:r>
              <a:rPr lang="en-US" sz="1800" dirty="0" smtClean="0">
                <a:latin typeface="Helvetica"/>
                <a:cs typeface="Helvetica"/>
              </a:rPr>
              <a:t>FLJNIOEJROEI</a:t>
            </a:r>
          </a:p>
          <a:p>
            <a:pPr lvl="3"/>
            <a:r>
              <a:rPr lang="en-US" sz="1400" dirty="0" smtClean="0">
                <a:solidFill>
                  <a:schemeClr val="accent5">
                    <a:lumMod val="50000"/>
                  </a:schemeClr>
                </a:solidFill>
                <a:latin typeface="Helvetica"/>
                <a:cs typeface="Helvetica"/>
              </a:rPr>
              <a:t>LSJDFRSDFJL</a:t>
            </a:r>
          </a:p>
          <a:p>
            <a:pPr lvl="4"/>
            <a:r>
              <a:rPr lang="en-US" sz="1400" dirty="0" smtClean="0">
                <a:latin typeface="Helvetica"/>
                <a:cs typeface="Helvetica"/>
              </a:rPr>
              <a:t>;JSDFGK</a:t>
            </a:r>
            <a:endParaRPr lang="en-US" sz="1400" dirty="0">
              <a:solidFill>
                <a:schemeClr val="accent5">
                  <a:lumMod val="50000"/>
                </a:schemeClr>
              </a:solidFill>
              <a:latin typeface="Helvetica"/>
              <a:cs typeface="Helvetica"/>
            </a:endParaRPr>
          </a:p>
        </p:txBody>
      </p:sp>
      <p:sp>
        <p:nvSpPr>
          <p:cNvPr id="39" name="Title 38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chemeClr val="bg1"/>
                </a:solidFill>
                <a:latin typeface="Helvetica"/>
              </a:rPr>
              <a:t>Click here for title</a:t>
            </a:r>
            <a:endParaRPr lang="en-US" b="1" dirty="0">
              <a:solidFill>
                <a:schemeClr val="bg1"/>
              </a:solidFill>
              <a:latin typeface="Helvetica"/>
            </a:endParaRPr>
          </a:p>
        </p:txBody>
      </p:sp>
      <p:pic>
        <p:nvPicPr>
          <p:cNvPr id="6" name="Picture 5" descr="CMAlogotypegoldblue.eps"/>
          <p:cNvPicPr>
            <a:picLocks noChangeAspect="1"/>
          </p:cNvPicPr>
          <p:nvPr/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3"/>
              <a:stretch>
                <a:fillRect/>
              </a:stretch>
            </p:blipFill>
          </mc:Choice>
          <mc:Fallback>
            <p:blipFill>
              <a:blip r:embed="rId4"/>
              <a:stretch>
                <a:fillRect/>
              </a:stretch>
            </p:blipFill>
          </mc:Fallback>
        </mc:AlternateContent>
        <p:spPr>
          <a:xfrm>
            <a:off x="6483350" y="6118485"/>
            <a:ext cx="2279650" cy="5680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odex">
      <a:dk1>
        <a:sysClr val="windowText" lastClr="000000"/>
      </a:dk1>
      <a:lt1>
        <a:sysClr val="window" lastClr="FFFFFF"/>
      </a:lt1>
      <a:dk2>
        <a:srgbClr val="59564B"/>
      </a:dk2>
      <a:lt2>
        <a:srgbClr val="DFDAC7"/>
      </a:lt2>
      <a:accent1>
        <a:srgbClr val="990000"/>
      </a:accent1>
      <a:accent2>
        <a:srgbClr val="EFAB16"/>
      </a:accent2>
      <a:accent3>
        <a:srgbClr val="78AC35"/>
      </a:accent3>
      <a:accent4>
        <a:srgbClr val="35ACA2"/>
      </a:accent4>
      <a:accent5>
        <a:srgbClr val="4083CF"/>
      </a:accent5>
      <a:accent6>
        <a:srgbClr val="0D335E"/>
      </a:accent6>
      <a:hlink>
        <a:srgbClr val="EF8E1C"/>
      </a:hlink>
      <a:folHlink>
        <a:srgbClr val="FEC60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8F1A21E0EF9F4E9F715CE47BD4113E" ma:contentTypeVersion="12" ma:contentTypeDescription="Create a new document." ma:contentTypeScope="" ma:versionID="5fa7ae7a9fb585857a54a94b85a18d4b">
  <xsd:schema xmlns:xsd="http://www.w3.org/2001/XMLSchema" xmlns:xs="http://www.w3.org/2001/XMLSchema" xmlns:p="http://schemas.microsoft.com/office/2006/metadata/properties" xmlns:ns2="2191da27-d8b6-41fc-a03a-0078d42bdf6b" xmlns:ns3="8dfc0b68-838b-43ae-b091-fb977cab13ea" targetNamespace="http://schemas.microsoft.com/office/2006/metadata/properties" ma:root="true" ma:fieldsID="b3d55f45923c310c00fe284f9b2e48bc" ns2:_="" ns3:_="">
    <xsd:import namespace="2191da27-d8b6-41fc-a03a-0078d42bdf6b"/>
    <xsd:import namespace="8dfc0b68-838b-43ae-b091-fb977cab13e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91da27-d8b6-41fc-a03a-0078d42bdf6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fc0b68-838b-43ae-b091-fb977cab13e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D05A4DF-FFD2-43B2-97B6-28EA6D4EA672}"/>
</file>

<file path=customXml/itemProps2.xml><?xml version="1.0" encoding="utf-8"?>
<ds:datastoreItem xmlns:ds="http://schemas.openxmlformats.org/officeDocument/2006/customXml" ds:itemID="{928CADAA-6D39-4C44-9F79-33B969FEB5A0}"/>
</file>

<file path=customXml/itemProps3.xml><?xml version="1.0" encoding="utf-8"?>
<ds:datastoreItem xmlns:ds="http://schemas.openxmlformats.org/officeDocument/2006/customXml" ds:itemID="{E3CFEEDC-F79D-497C-93EB-1B518502E2AF}"/>
</file>

<file path=docProps/app.xml><?xml version="1.0" encoding="utf-8"?>
<Properties xmlns="http://schemas.openxmlformats.org/officeDocument/2006/extended-properties" xmlns:vt="http://schemas.openxmlformats.org/officeDocument/2006/docPropsVTypes">
  <Template>backgroundpic.ai</Template>
  <TotalTime>586</TotalTime>
  <Words>23</Words>
  <Application>Microsoft Office PowerPoint</Application>
  <PresentationFormat>On-screen Show 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Click to add title</vt:lpstr>
      <vt:lpstr>Click here for title</vt:lpstr>
    </vt:vector>
  </TitlesOfParts>
  <Company>ECGD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Click to add title</dc:title>
  <dc:creator>Eileen Collins</dc:creator>
  <cp:lastModifiedBy>atrujillo</cp:lastModifiedBy>
  <cp:revision>32</cp:revision>
  <dcterms:created xsi:type="dcterms:W3CDTF">2012-07-08T22:29:25Z</dcterms:created>
  <dcterms:modified xsi:type="dcterms:W3CDTF">2015-01-20T22:42:59Z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0x010100D98F1A21E0EF9F4E9F715CE47BD4113E</vt:lpwstr>
  </property>
</Properties>
</file>