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3" r:id="rId4"/>
  </p:sldMasterIdLst>
  <p:notesMasterIdLst>
    <p:notesMasterId r:id="rId20"/>
  </p:notesMasterIdLst>
  <p:handoutMasterIdLst>
    <p:handoutMasterId r:id="rId21"/>
  </p:handoutMasterIdLst>
  <p:sldIdLst>
    <p:sldId id="363" r:id="rId5"/>
    <p:sldId id="364" r:id="rId6"/>
    <p:sldId id="359" r:id="rId7"/>
    <p:sldId id="352" r:id="rId8"/>
    <p:sldId id="353" r:id="rId9"/>
    <p:sldId id="373" r:id="rId10"/>
    <p:sldId id="374" r:id="rId11"/>
    <p:sldId id="356" r:id="rId12"/>
    <p:sldId id="365" r:id="rId13"/>
    <p:sldId id="366" r:id="rId14"/>
    <p:sldId id="361" r:id="rId15"/>
    <p:sldId id="368" r:id="rId16"/>
    <p:sldId id="372" r:id="rId17"/>
    <p:sldId id="371" r:id="rId18"/>
    <p:sldId id="36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2" userDrawn="1">
          <p15:clr>
            <a:srgbClr val="A4A3A4"/>
          </p15:clr>
        </p15:guide>
        <p15:guide id="2" pos="7056" userDrawn="1">
          <p15:clr>
            <a:srgbClr val="A4A3A4"/>
          </p15:clr>
        </p15:guide>
        <p15:guide id="3" orient="horz" pos="316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1B94"/>
    <a:srgbClr val="9751CB"/>
    <a:srgbClr val="DE40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76" y="108"/>
      </p:cViewPr>
      <p:guideLst>
        <p:guide orient="horz" pos="1392"/>
        <p:guide pos="7056"/>
        <p:guide orient="horz" pos="31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A773CF-4FD6-4585-A566-F8663F6C332B}"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9F3F3C97-0E71-4315-BEA5-75CE2DB18A43}">
      <dgm:prSet/>
      <dgm:spPr/>
      <dgm:t>
        <a:bodyPr/>
        <a:lstStyle/>
        <a:p>
          <a:r>
            <a:rPr lang="en-US"/>
            <a:t>Presented to you By:</a:t>
          </a:r>
        </a:p>
      </dgm:t>
    </dgm:pt>
    <dgm:pt modelId="{E210FE0F-0FF8-4962-B902-A720D2AC9CFF}" type="parTrans" cxnId="{F693A1F8-CF13-439C-9762-D7C084F1EAD5}">
      <dgm:prSet/>
      <dgm:spPr/>
      <dgm:t>
        <a:bodyPr/>
        <a:lstStyle/>
        <a:p>
          <a:endParaRPr lang="en-US"/>
        </a:p>
      </dgm:t>
    </dgm:pt>
    <dgm:pt modelId="{AE158AD1-5747-4486-8769-7FCAF19C93DC}" type="sibTrans" cxnId="{F693A1F8-CF13-439C-9762-D7C084F1EAD5}">
      <dgm:prSet/>
      <dgm:spPr/>
      <dgm:t>
        <a:bodyPr/>
        <a:lstStyle/>
        <a:p>
          <a:endParaRPr lang="en-US"/>
        </a:p>
      </dgm:t>
    </dgm:pt>
    <dgm:pt modelId="{2082449B-8A0C-4DBA-8AD9-B9990814A8CC}">
      <dgm:prSet/>
      <dgm:spPr/>
      <dgm:t>
        <a:bodyPr/>
        <a:lstStyle/>
        <a:p>
          <a:r>
            <a:rPr lang="en-US" dirty="0"/>
            <a:t>Nate Witte, Victor </a:t>
          </a:r>
          <a:r>
            <a:rPr lang="en-US" dirty="0" err="1"/>
            <a:t>Mashevsky</a:t>
          </a:r>
          <a:r>
            <a:rPr lang="en-US" dirty="0"/>
            <a:t>, Jack Jessen, and Dylan </a:t>
          </a:r>
          <a:r>
            <a:rPr lang="en-US" dirty="0" err="1"/>
            <a:t>Joelson</a:t>
          </a:r>
          <a:endParaRPr lang="en-US" dirty="0"/>
        </a:p>
      </dgm:t>
    </dgm:pt>
    <dgm:pt modelId="{B2CAD2B7-7EFA-482B-B4FD-B3A257122717}" type="parTrans" cxnId="{554E6946-C756-49BB-B8AA-4EE2907B3547}">
      <dgm:prSet/>
      <dgm:spPr/>
      <dgm:t>
        <a:bodyPr/>
        <a:lstStyle/>
        <a:p>
          <a:endParaRPr lang="en-US"/>
        </a:p>
      </dgm:t>
    </dgm:pt>
    <dgm:pt modelId="{417ADAFA-D189-40D6-80CC-D64DB43C8859}" type="sibTrans" cxnId="{554E6946-C756-49BB-B8AA-4EE2907B3547}">
      <dgm:prSet/>
      <dgm:spPr/>
      <dgm:t>
        <a:bodyPr/>
        <a:lstStyle/>
        <a:p>
          <a:endParaRPr lang="en-US"/>
        </a:p>
      </dgm:t>
    </dgm:pt>
    <dgm:pt modelId="{92698DFE-E3B0-4D75-A426-887A207F6F10}" type="pres">
      <dgm:prSet presAssocID="{9DA773CF-4FD6-4585-A566-F8663F6C332B}" presName="vert0" presStyleCnt="0">
        <dgm:presLayoutVars>
          <dgm:dir/>
          <dgm:animOne val="branch"/>
          <dgm:animLvl val="lvl"/>
        </dgm:presLayoutVars>
      </dgm:prSet>
      <dgm:spPr/>
    </dgm:pt>
    <dgm:pt modelId="{657EB534-E0D0-4D9B-94D9-6981AA0FBC9D}" type="pres">
      <dgm:prSet presAssocID="{9F3F3C97-0E71-4315-BEA5-75CE2DB18A43}" presName="thickLine" presStyleLbl="alignNode1" presStyleIdx="0" presStyleCnt="2"/>
      <dgm:spPr/>
    </dgm:pt>
    <dgm:pt modelId="{C7451077-266C-4763-806F-AF5B9B96B8B0}" type="pres">
      <dgm:prSet presAssocID="{9F3F3C97-0E71-4315-BEA5-75CE2DB18A43}" presName="horz1" presStyleCnt="0"/>
      <dgm:spPr/>
    </dgm:pt>
    <dgm:pt modelId="{3BDC0239-93D7-4A73-ABB7-09A372BB4F11}" type="pres">
      <dgm:prSet presAssocID="{9F3F3C97-0E71-4315-BEA5-75CE2DB18A43}" presName="tx1" presStyleLbl="revTx" presStyleIdx="0" presStyleCnt="2"/>
      <dgm:spPr/>
    </dgm:pt>
    <dgm:pt modelId="{65225BC7-65CA-4291-AEB4-211069A45E87}" type="pres">
      <dgm:prSet presAssocID="{9F3F3C97-0E71-4315-BEA5-75CE2DB18A43}" presName="vert1" presStyleCnt="0"/>
      <dgm:spPr/>
    </dgm:pt>
    <dgm:pt modelId="{F21D6788-DDC5-454B-BEAC-0BAD474E4F1B}" type="pres">
      <dgm:prSet presAssocID="{2082449B-8A0C-4DBA-8AD9-B9990814A8CC}" presName="thickLine" presStyleLbl="alignNode1" presStyleIdx="1" presStyleCnt="2"/>
      <dgm:spPr/>
    </dgm:pt>
    <dgm:pt modelId="{A7E2D594-F73B-470D-90AC-2EEDE2C92014}" type="pres">
      <dgm:prSet presAssocID="{2082449B-8A0C-4DBA-8AD9-B9990814A8CC}" presName="horz1" presStyleCnt="0"/>
      <dgm:spPr/>
    </dgm:pt>
    <dgm:pt modelId="{DB5543BE-722E-4E57-AC37-37F51DE0DE65}" type="pres">
      <dgm:prSet presAssocID="{2082449B-8A0C-4DBA-8AD9-B9990814A8CC}" presName="tx1" presStyleLbl="revTx" presStyleIdx="1" presStyleCnt="2"/>
      <dgm:spPr/>
    </dgm:pt>
    <dgm:pt modelId="{4B793172-EB41-43EB-A840-E30A3A200968}" type="pres">
      <dgm:prSet presAssocID="{2082449B-8A0C-4DBA-8AD9-B9990814A8CC}" presName="vert1" presStyleCnt="0"/>
      <dgm:spPr/>
    </dgm:pt>
  </dgm:ptLst>
  <dgm:cxnLst>
    <dgm:cxn modelId="{BA6A845E-252C-4893-90A1-485103D15AFB}" type="presOf" srcId="{2082449B-8A0C-4DBA-8AD9-B9990814A8CC}" destId="{DB5543BE-722E-4E57-AC37-37F51DE0DE65}" srcOrd="0" destOrd="0" presId="urn:microsoft.com/office/officeart/2008/layout/LinedList"/>
    <dgm:cxn modelId="{554E6946-C756-49BB-B8AA-4EE2907B3547}" srcId="{9DA773CF-4FD6-4585-A566-F8663F6C332B}" destId="{2082449B-8A0C-4DBA-8AD9-B9990814A8CC}" srcOrd="1" destOrd="0" parTransId="{B2CAD2B7-7EFA-482B-B4FD-B3A257122717}" sibTransId="{417ADAFA-D189-40D6-80CC-D64DB43C8859}"/>
    <dgm:cxn modelId="{4A60DC58-110F-47D8-A0DD-E88DBC556364}" type="presOf" srcId="{9F3F3C97-0E71-4315-BEA5-75CE2DB18A43}" destId="{3BDC0239-93D7-4A73-ABB7-09A372BB4F11}" srcOrd="0" destOrd="0" presId="urn:microsoft.com/office/officeart/2008/layout/LinedList"/>
    <dgm:cxn modelId="{8DE5BDCD-1FFF-40F0-A810-EDF3EF24DF9B}" type="presOf" srcId="{9DA773CF-4FD6-4585-A566-F8663F6C332B}" destId="{92698DFE-E3B0-4D75-A426-887A207F6F10}" srcOrd="0" destOrd="0" presId="urn:microsoft.com/office/officeart/2008/layout/LinedList"/>
    <dgm:cxn modelId="{F693A1F8-CF13-439C-9762-D7C084F1EAD5}" srcId="{9DA773CF-4FD6-4585-A566-F8663F6C332B}" destId="{9F3F3C97-0E71-4315-BEA5-75CE2DB18A43}" srcOrd="0" destOrd="0" parTransId="{E210FE0F-0FF8-4962-B902-A720D2AC9CFF}" sibTransId="{AE158AD1-5747-4486-8769-7FCAF19C93DC}"/>
    <dgm:cxn modelId="{77EE1BDC-1443-44FD-BE39-86EFEF8DF572}" type="presParOf" srcId="{92698DFE-E3B0-4D75-A426-887A207F6F10}" destId="{657EB534-E0D0-4D9B-94D9-6981AA0FBC9D}" srcOrd="0" destOrd="0" presId="urn:microsoft.com/office/officeart/2008/layout/LinedList"/>
    <dgm:cxn modelId="{A748E7C2-32F1-486D-B96C-8EE3BC305ED2}" type="presParOf" srcId="{92698DFE-E3B0-4D75-A426-887A207F6F10}" destId="{C7451077-266C-4763-806F-AF5B9B96B8B0}" srcOrd="1" destOrd="0" presId="urn:microsoft.com/office/officeart/2008/layout/LinedList"/>
    <dgm:cxn modelId="{EA13204E-D2F8-4F9B-8CA1-AAEF2B0EC10E}" type="presParOf" srcId="{C7451077-266C-4763-806F-AF5B9B96B8B0}" destId="{3BDC0239-93D7-4A73-ABB7-09A372BB4F11}" srcOrd="0" destOrd="0" presId="urn:microsoft.com/office/officeart/2008/layout/LinedList"/>
    <dgm:cxn modelId="{16D4FFAB-8DC5-4B16-8606-4E54F13B3506}" type="presParOf" srcId="{C7451077-266C-4763-806F-AF5B9B96B8B0}" destId="{65225BC7-65CA-4291-AEB4-211069A45E87}" srcOrd="1" destOrd="0" presId="urn:microsoft.com/office/officeart/2008/layout/LinedList"/>
    <dgm:cxn modelId="{5DD5FB15-7BD1-40B3-986A-B855B6B20EC8}" type="presParOf" srcId="{92698DFE-E3B0-4D75-A426-887A207F6F10}" destId="{F21D6788-DDC5-454B-BEAC-0BAD474E4F1B}" srcOrd="2" destOrd="0" presId="urn:microsoft.com/office/officeart/2008/layout/LinedList"/>
    <dgm:cxn modelId="{7C636148-5F5A-4B88-83DF-2459F9CC07DF}" type="presParOf" srcId="{92698DFE-E3B0-4D75-A426-887A207F6F10}" destId="{A7E2D594-F73B-470D-90AC-2EEDE2C92014}" srcOrd="3" destOrd="0" presId="urn:microsoft.com/office/officeart/2008/layout/LinedList"/>
    <dgm:cxn modelId="{4D878262-4132-4E41-A16C-F3972812819B}" type="presParOf" srcId="{A7E2D594-F73B-470D-90AC-2EEDE2C92014}" destId="{DB5543BE-722E-4E57-AC37-37F51DE0DE65}" srcOrd="0" destOrd="0" presId="urn:microsoft.com/office/officeart/2008/layout/LinedList"/>
    <dgm:cxn modelId="{6D0F5962-56B4-4B9D-A443-01E661816000}" type="presParOf" srcId="{A7E2D594-F73B-470D-90AC-2EEDE2C92014}" destId="{4B793172-EB41-43EB-A840-E30A3A20096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7EB534-E0D0-4D9B-94D9-6981AA0FBC9D}">
      <dsp:nvSpPr>
        <dsp:cNvPr id="0" name=""/>
        <dsp:cNvSpPr/>
      </dsp:nvSpPr>
      <dsp:spPr>
        <a:xfrm>
          <a:off x="0" y="0"/>
          <a:ext cx="5913437" cy="0"/>
        </a:xfrm>
        <a:prstGeom prst="line">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BDC0239-93D7-4A73-ABB7-09A372BB4F11}">
      <dsp:nvSpPr>
        <dsp:cNvPr id="0" name=""/>
        <dsp:cNvSpPr/>
      </dsp:nvSpPr>
      <dsp:spPr>
        <a:xfrm>
          <a:off x="0" y="0"/>
          <a:ext cx="5913437" cy="2318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182880" bIns="182880" numCol="1" spcCol="1270" anchor="t" anchorCtr="0">
          <a:noAutofit/>
        </a:bodyPr>
        <a:lstStyle/>
        <a:p>
          <a:pPr marL="0" lvl="0" indent="0" algn="l" defTabSz="2133600">
            <a:lnSpc>
              <a:spcPct val="90000"/>
            </a:lnSpc>
            <a:spcBef>
              <a:spcPct val="0"/>
            </a:spcBef>
            <a:spcAft>
              <a:spcPct val="35000"/>
            </a:spcAft>
            <a:buNone/>
          </a:pPr>
          <a:r>
            <a:rPr lang="en-US" sz="4800" kern="1200"/>
            <a:t>Presented to you By:</a:t>
          </a:r>
        </a:p>
      </dsp:txBody>
      <dsp:txXfrm>
        <a:off x="0" y="0"/>
        <a:ext cx="5913437" cy="2318544"/>
      </dsp:txXfrm>
    </dsp:sp>
    <dsp:sp modelId="{F21D6788-DDC5-454B-BEAC-0BAD474E4F1B}">
      <dsp:nvSpPr>
        <dsp:cNvPr id="0" name=""/>
        <dsp:cNvSpPr/>
      </dsp:nvSpPr>
      <dsp:spPr>
        <a:xfrm>
          <a:off x="0" y="2318544"/>
          <a:ext cx="5913437" cy="0"/>
        </a:xfrm>
        <a:prstGeom prst="line">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w="9525" cap="flat"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B5543BE-722E-4E57-AC37-37F51DE0DE65}">
      <dsp:nvSpPr>
        <dsp:cNvPr id="0" name=""/>
        <dsp:cNvSpPr/>
      </dsp:nvSpPr>
      <dsp:spPr>
        <a:xfrm>
          <a:off x="0" y="2318544"/>
          <a:ext cx="5913437" cy="2318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182880" bIns="182880" numCol="1" spcCol="1270" anchor="t" anchorCtr="0">
          <a:noAutofit/>
        </a:bodyPr>
        <a:lstStyle/>
        <a:p>
          <a:pPr marL="0" lvl="0" indent="0" algn="l" defTabSz="2133600">
            <a:lnSpc>
              <a:spcPct val="90000"/>
            </a:lnSpc>
            <a:spcBef>
              <a:spcPct val="0"/>
            </a:spcBef>
            <a:spcAft>
              <a:spcPct val="35000"/>
            </a:spcAft>
            <a:buNone/>
          </a:pPr>
          <a:r>
            <a:rPr lang="en-US" sz="4800" kern="1200" dirty="0"/>
            <a:t>Nate Witte, Victor </a:t>
          </a:r>
          <a:r>
            <a:rPr lang="en-US" sz="4800" kern="1200" dirty="0" err="1"/>
            <a:t>Mashevsky</a:t>
          </a:r>
          <a:r>
            <a:rPr lang="en-US" sz="4800" kern="1200" dirty="0"/>
            <a:t>, Jack Jessen, and Dylan </a:t>
          </a:r>
          <a:r>
            <a:rPr lang="en-US" sz="4800" kern="1200" dirty="0" err="1"/>
            <a:t>Joelson</a:t>
          </a:r>
          <a:endParaRPr lang="en-US" sz="4800" kern="1200" dirty="0"/>
        </a:p>
      </dsp:txBody>
      <dsp:txXfrm>
        <a:off x="0" y="2318544"/>
        <a:ext cx="5913437" cy="231854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E99E25-5B65-D93A-3010-8B947D67E65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DAEB28A-33CC-6CF5-1214-F2C3205F67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888634-FBA9-41D6-8B35-EE3A7D816B7C}" type="datetimeFigureOut">
              <a:rPr lang="en-US" smtClean="0"/>
              <a:t>4/16/2024</a:t>
            </a:fld>
            <a:endParaRPr lang="en-US"/>
          </a:p>
        </p:txBody>
      </p:sp>
      <p:sp>
        <p:nvSpPr>
          <p:cNvPr id="4" name="Footer Placeholder 3">
            <a:extLst>
              <a:ext uri="{FF2B5EF4-FFF2-40B4-BE49-F238E27FC236}">
                <a16:creationId xmlns:a16="http://schemas.microsoft.com/office/drawing/2014/main" id="{43D63414-6160-FF79-B3F6-CD615625C84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83E93F-BDEC-C5F7-2553-8324882C419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7C78D2-97D1-4B37-BDD1-08A09BD4CA99}" type="slidenum">
              <a:rPr lang="en-US" smtClean="0"/>
              <a:t>‹#›</a:t>
            </a:fld>
            <a:endParaRPr lang="en-US"/>
          </a:p>
        </p:txBody>
      </p:sp>
    </p:spTree>
    <p:extLst>
      <p:ext uri="{BB962C8B-B14F-4D97-AF65-F5344CB8AC3E}">
        <p14:creationId xmlns:p14="http://schemas.microsoft.com/office/powerpoint/2010/main" val="2369135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A28068-AFBD-4979-B752-9EB6F90B1386}" type="datetimeFigureOut">
              <a:rPr lang="en-US" smtClean="0"/>
              <a:t>4/16/2024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39589-3E79-4C82-AA4A-FE78234FAA59}" type="slidenum">
              <a:rPr lang="en-US" smtClean="0"/>
              <a:t>‹#›</a:t>
            </a:fld>
            <a:endParaRPr lang="en-US"/>
          </a:p>
        </p:txBody>
      </p:sp>
    </p:spTree>
    <p:extLst>
      <p:ext uri="{BB962C8B-B14F-4D97-AF65-F5344CB8AC3E}">
        <p14:creationId xmlns:p14="http://schemas.microsoft.com/office/powerpoint/2010/main" val="2194968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Plug Erikas test anxiety workshop for this, don’t forget that test taking in same room that the test will be in. Same flavor gum on test day as flavor during study</a:t>
            </a:r>
          </a:p>
        </p:txBody>
      </p:sp>
      <p:sp>
        <p:nvSpPr>
          <p:cNvPr id="4" name="Slide Number Placeholder 3"/>
          <p:cNvSpPr>
            <a:spLocks noGrp="1"/>
          </p:cNvSpPr>
          <p:nvPr>
            <p:ph type="sldNum" sz="quarter" idx="5"/>
          </p:nvPr>
        </p:nvSpPr>
        <p:spPr/>
        <p:txBody>
          <a:bodyPr/>
          <a:lstStyle/>
          <a:p>
            <a:fld id="{D5939589-3E79-4C82-AA4A-FE78234FAA59}" type="slidenum">
              <a:rPr lang="en-US" smtClean="0"/>
              <a:t>3</a:t>
            </a:fld>
            <a:endParaRPr lang="en-US"/>
          </a:p>
        </p:txBody>
      </p:sp>
    </p:spTree>
    <p:extLst>
      <p:ext uri="{BB962C8B-B14F-4D97-AF65-F5344CB8AC3E}">
        <p14:creationId xmlns:p14="http://schemas.microsoft.com/office/powerpoint/2010/main" val="96245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a:t>20XX</a:t>
            </a:r>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D8DA9DAA-006C-4F4B-980E-E3DF019B24E2}" type="slidenum">
              <a:rPr lang="en-US" smtClean="0"/>
              <a:pPr/>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9912975"/>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20XX</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A9DAA-006C-4F4B-980E-E3DF019B24E2}" type="slidenum">
              <a:rPr lang="en-US" smtClean="0"/>
              <a:pPr/>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83087281"/>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20XX</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A9DAA-006C-4F4B-980E-E3DF019B24E2}" type="slidenum">
              <a:rPr lang="en-US" smtClean="0"/>
              <a:pPr/>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487340"/>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image">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5116544" y="614202"/>
            <a:ext cx="5918072" cy="2276856"/>
          </a:xfrm>
        </p:spPr>
        <p:txBody>
          <a:bodyPr lIns="0" tIns="0" rIns="0" bIns="0" anchor="b"/>
          <a:lstStyle>
            <a:lvl1pPr algn="r">
              <a:lnSpc>
                <a:spcPts val="4000"/>
              </a:lnSpc>
              <a:defRPr sz="4000" b="1" cap="all" spc="0" baseline="0">
                <a:solidFill>
                  <a:schemeClr val="bg1"/>
                </a:solidFill>
              </a:defRPr>
            </a:lvl1pPr>
          </a:lstStyle>
          <a:p>
            <a:r>
              <a:rPr lang="en-US"/>
              <a:t>Click to add title</a:t>
            </a:r>
          </a:p>
        </p:txBody>
      </p:sp>
      <p:sp>
        <p:nvSpPr>
          <p:cNvPr id="8" name="Slide Number Placeholder 7">
            <a:extLst>
              <a:ext uri="{FF2B5EF4-FFF2-40B4-BE49-F238E27FC236}">
                <a16:creationId xmlns:a16="http://schemas.microsoft.com/office/drawing/2014/main" id="{1C738AB3-8054-6E21-C34C-36AF3A31AC4E}"/>
              </a:ext>
            </a:extLst>
          </p:cNvPr>
          <p:cNvSpPr>
            <a:spLocks noGrp="1"/>
          </p:cNvSpPr>
          <p:nvPr>
            <p:ph type="sldNum" sz="quarter" idx="20"/>
          </p:nvPr>
        </p:nvSpPr>
        <p:spPr/>
        <p:txBody>
          <a:bodyPr/>
          <a:lstStyle>
            <a:lvl1pPr>
              <a:defRPr>
                <a:solidFill>
                  <a:schemeClr val="bg1"/>
                </a:solidFill>
              </a:defRPr>
            </a:lvl1pPr>
          </a:lstStyle>
          <a:p>
            <a:fld id="{D8DA9DAA-006C-4F4B-980E-E3DF019B24E2}" type="slidenum">
              <a:rPr lang="en-US" smtClean="0"/>
              <a:pPr/>
              <a:t>‹#›</a:t>
            </a:fld>
            <a:endParaRPr lang="en-US"/>
          </a:p>
        </p:txBody>
      </p:sp>
      <p:sp>
        <p:nvSpPr>
          <p:cNvPr id="19" name="Picture Placeholder 18">
            <a:extLst>
              <a:ext uri="{FF2B5EF4-FFF2-40B4-BE49-F238E27FC236}">
                <a16:creationId xmlns:a16="http://schemas.microsoft.com/office/drawing/2014/main" id="{34120D15-E48C-4FBE-BB95-24DB36D9F458}"/>
              </a:ext>
            </a:extLst>
          </p:cNvPr>
          <p:cNvSpPr>
            <a:spLocks noGrp="1"/>
          </p:cNvSpPr>
          <p:nvPr>
            <p:ph type="pic" sz="quarter" idx="14" hasCustomPrompt="1"/>
          </p:nvPr>
        </p:nvSpPr>
        <p:spPr>
          <a:xfrm>
            <a:off x="1280160" y="2530058"/>
            <a:ext cx="3707972" cy="3707971"/>
          </a:xfrm>
          <a:custGeom>
            <a:avLst/>
            <a:gdLst>
              <a:gd name="connsiteX0" fmla="*/ 1853986 w 3707972"/>
              <a:gd name="connsiteY0" fmla="*/ 0 h 3707971"/>
              <a:gd name="connsiteX1" fmla="*/ 3707972 w 3707972"/>
              <a:gd name="connsiteY1" fmla="*/ 1853986 h 3707971"/>
              <a:gd name="connsiteX2" fmla="*/ 2043545 w 3707972"/>
              <a:gd name="connsiteY2" fmla="*/ 3698400 h 3707971"/>
              <a:gd name="connsiteX3" fmla="*/ 1854006 w 3707972"/>
              <a:gd name="connsiteY3" fmla="*/ 3707971 h 3707971"/>
              <a:gd name="connsiteX4" fmla="*/ 1853966 w 3707972"/>
              <a:gd name="connsiteY4" fmla="*/ 3707971 h 3707971"/>
              <a:gd name="connsiteX5" fmla="*/ 1664427 w 3707972"/>
              <a:gd name="connsiteY5" fmla="*/ 3698400 h 3707971"/>
              <a:gd name="connsiteX6" fmla="*/ 0 w 3707972"/>
              <a:gd name="connsiteY6" fmla="*/ 1853986 h 3707971"/>
              <a:gd name="connsiteX7" fmla="*/ 1853986 w 3707972"/>
              <a:gd name="connsiteY7" fmla="*/ 0 h 3707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7972" h="3707971">
                <a:moveTo>
                  <a:pt x="1853986" y="0"/>
                </a:moveTo>
                <a:cubicBezTo>
                  <a:pt x="2877914" y="0"/>
                  <a:pt x="3707972" y="830058"/>
                  <a:pt x="3707972" y="1853986"/>
                </a:cubicBezTo>
                <a:cubicBezTo>
                  <a:pt x="3707972" y="2813919"/>
                  <a:pt x="2978429" y="3603458"/>
                  <a:pt x="2043545" y="3698400"/>
                </a:cubicBezTo>
                <a:lnTo>
                  <a:pt x="1854006" y="3707971"/>
                </a:lnTo>
                <a:lnTo>
                  <a:pt x="1853966" y="3707971"/>
                </a:lnTo>
                <a:lnTo>
                  <a:pt x="1664427" y="3698400"/>
                </a:lnTo>
                <a:cubicBezTo>
                  <a:pt x="729543" y="3603458"/>
                  <a:pt x="0" y="2813919"/>
                  <a:pt x="0" y="1853986"/>
                </a:cubicBezTo>
                <a:cubicBezTo>
                  <a:pt x="0" y="830058"/>
                  <a:pt x="830058" y="0"/>
                  <a:pt x="1853986" y="0"/>
                </a:cubicBezTo>
                <a:close/>
              </a:path>
            </a:pathLst>
          </a:custGeom>
        </p:spPr>
        <p:txBody>
          <a:bodyPr wrap="square" tIns="914400" anchor="t">
            <a:noAutofit/>
          </a:bodyPr>
          <a:lstStyle>
            <a:lvl1pPr algn="ctr">
              <a:buNone/>
              <a:defRPr sz="1600" b="1">
                <a:solidFill>
                  <a:schemeClr val="bg1"/>
                </a:solidFill>
              </a:defRPr>
            </a:lvl1pPr>
          </a:lstStyle>
          <a:p>
            <a:r>
              <a:rPr lang="en-US"/>
              <a:t>Click to add picture</a:t>
            </a:r>
          </a:p>
        </p:txBody>
      </p:sp>
      <p:sp>
        <p:nvSpPr>
          <p:cNvPr id="4" name="Text Placeholder 3">
            <a:extLst>
              <a:ext uri="{FF2B5EF4-FFF2-40B4-BE49-F238E27FC236}">
                <a16:creationId xmlns:a16="http://schemas.microsoft.com/office/drawing/2014/main" id="{94FD1B85-4BEF-C1C1-5619-B82E9E44A9F8}"/>
              </a:ext>
            </a:extLst>
          </p:cNvPr>
          <p:cNvSpPr>
            <a:spLocks noGrp="1"/>
          </p:cNvSpPr>
          <p:nvPr>
            <p:ph type="body" sz="quarter" idx="17"/>
          </p:nvPr>
        </p:nvSpPr>
        <p:spPr>
          <a:xfrm>
            <a:off x="5116548" y="3161752"/>
            <a:ext cx="5918068" cy="3144965"/>
          </a:xfrm>
        </p:spPr>
        <p:txBody>
          <a:bodyPr lIns="0" tIns="0" rIns="0" bIns="0">
            <a:normAutofit/>
          </a:bodyPr>
          <a:lstStyle>
            <a:lvl1pPr marL="0" indent="0" algn="r">
              <a:spcBef>
                <a:spcPts val="1200"/>
              </a:spcBef>
              <a:buNone/>
              <a:defRPr sz="2400">
                <a:solidFill>
                  <a:schemeClr val="bg1"/>
                </a:solidFill>
              </a:defRPr>
            </a:lvl1pPr>
            <a:lvl2pPr marL="457200" indent="0" algn="r">
              <a:spcBef>
                <a:spcPts val="1200"/>
              </a:spcBef>
              <a:buNone/>
              <a:defRPr sz="2400">
                <a:solidFill>
                  <a:schemeClr val="bg1"/>
                </a:solidFill>
              </a:defRPr>
            </a:lvl2pPr>
            <a:lvl3pPr marL="914400" indent="0" algn="r">
              <a:spcBef>
                <a:spcPts val="1200"/>
              </a:spcBef>
              <a:buNone/>
              <a:defRPr sz="2400">
                <a:solidFill>
                  <a:schemeClr val="bg1"/>
                </a:solidFill>
              </a:defRPr>
            </a:lvl3pPr>
            <a:lvl4pPr marL="1371600" indent="0" algn="r">
              <a:spcBef>
                <a:spcPts val="1200"/>
              </a:spcBef>
              <a:buNone/>
              <a:defRPr sz="2400">
                <a:solidFill>
                  <a:schemeClr val="bg1"/>
                </a:solidFill>
              </a:defRPr>
            </a:lvl4pPr>
            <a:lvl5pPr marL="1828800" indent="0" algn="r">
              <a:buNone/>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13AE7F8D-AE68-4A83-BAB5-3A97D473CE3C}"/>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1" name="Graphic 12">
            <a:extLst>
              <a:ext uri="{FF2B5EF4-FFF2-40B4-BE49-F238E27FC236}">
                <a16:creationId xmlns:a16="http://schemas.microsoft.com/office/drawing/2014/main" id="{EA1B6985-3E5A-40F4-9268-D4AB3BBF8C91}"/>
              </a:ext>
              <a:ext uri="{C183D7F6-B498-43B3-948B-1728B52AA6E4}">
                <adec:decorative xmlns:adec="http://schemas.microsoft.com/office/drawing/2017/decorative" val="1"/>
              </a:ext>
            </a:extLst>
          </p:cNvPr>
          <p:cNvSpPr/>
          <p:nvPr userDrawn="1"/>
        </p:nvSpPr>
        <p:spPr>
          <a:xfrm>
            <a:off x="4745394" y="276027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3" name="Graphic 13">
            <a:extLst>
              <a:ext uri="{FF2B5EF4-FFF2-40B4-BE49-F238E27FC236}">
                <a16:creationId xmlns:a16="http://schemas.microsoft.com/office/drawing/2014/main" id="{338BC906-9D03-4280-85E8-21A81BC21D73}"/>
              </a:ext>
              <a:ext uri="{C183D7F6-B498-43B3-948B-1728B52AA6E4}">
                <adec:decorative xmlns:adec="http://schemas.microsoft.com/office/drawing/2017/decorative" val="1"/>
              </a:ext>
            </a:extLst>
          </p:cNvPr>
          <p:cNvSpPr/>
          <p:nvPr userDrawn="1"/>
        </p:nvSpPr>
        <p:spPr>
          <a:xfrm>
            <a:off x="4386614" y="253098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7" name="Graphic 15">
            <a:extLst>
              <a:ext uri="{FF2B5EF4-FFF2-40B4-BE49-F238E27FC236}">
                <a16:creationId xmlns:a16="http://schemas.microsoft.com/office/drawing/2014/main" id="{C5C06D53-C9F6-47E8-BFE1-B8193A1AED8B}"/>
              </a:ext>
              <a:ext uri="{C183D7F6-B498-43B3-948B-1728B52AA6E4}">
                <adec:decorative xmlns:adec="http://schemas.microsoft.com/office/drawing/2017/decorative" val="1"/>
              </a:ext>
            </a:extLst>
          </p:cNvPr>
          <p:cNvSpPr/>
          <p:nvPr userDrawn="1"/>
        </p:nvSpPr>
        <p:spPr>
          <a:xfrm>
            <a:off x="1652402" y="603157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
        <p:nvSpPr>
          <p:cNvPr id="7" name="Footer Placeholder 6">
            <a:extLst>
              <a:ext uri="{FF2B5EF4-FFF2-40B4-BE49-F238E27FC236}">
                <a16:creationId xmlns:a16="http://schemas.microsoft.com/office/drawing/2014/main" id="{CE9872E9-2F0D-2FEB-0974-F0BBBC5E0331}"/>
              </a:ext>
            </a:extLst>
          </p:cNvPr>
          <p:cNvSpPr>
            <a:spLocks noGrp="1"/>
          </p:cNvSpPr>
          <p:nvPr>
            <p:ph type="ftr" sz="quarter" idx="19"/>
          </p:nvPr>
        </p:nvSpPr>
        <p:spPr>
          <a:xfrm>
            <a:off x="7238999" y="6356350"/>
            <a:ext cx="3795615" cy="365125"/>
          </a:xfrm>
        </p:spPr>
        <p:txBody>
          <a:bodyPr/>
          <a:lstStyle>
            <a:lvl1pPr>
              <a:defRPr>
                <a:solidFill>
                  <a:schemeClr val="bg1"/>
                </a:solidFill>
              </a:defRPr>
            </a:lvl1pPr>
          </a:lstStyle>
          <a:p>
            <a:endParaRPr lang="en-US"/>
          </a:p>
        </p:txBody>
      </p:sp>
    </p:spTree>
    <p:extLst>
      <p:ext uri="{BB962C8B-B14F-4D97-AF65-F5344CB8AC3E}">
        <p14:creationId xmlns:p14="http://schemas.microsoft.com/office/powerpoint/2010/main" val="704374681"/>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Slide">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280159" y="357809"/>
            <a:ext cx="7983110" cy="3080335"/>
          </a:xfrm>
        </p:spPr>
        <p:txBody>
          <a:bodyPr lIns="0" tIns="0" rIns="0" bIns="0" anchor="b"/>
          <a:lstStyle>
            <a:lvl1pPr algn="l">
              <a:lnSpc>
                <a:spcPts val="5400"/>
              </a:lnSpc>
              <a:defRPr sz="5400" b="1" i="0" cap="all" spc="0" baseline="0">
                <a:solidFill>
                  <a:schemeClr val="bg1"/>
                </a:solidFill>
              </a:defRPr>
            </a:lvl1pPr>
          </a:lstStyle>
          <a:p>
            <a:r>
              <a:rPr lang="en-US"/>
              <a:t>Click to edit Master title style</a:t>
            </a:r>
          </a:p>
        </p:txBody>
      </p:sp>
      <p:cxnSp>
        <p:nvCxnSpPr>
          <p:cNvPr id="9" name="Straight Connector 8">
            <a:extLst>
              <a:ext uri="{FF2B5EF4-FFF2-40B4-BE49-F238E27FC236}">
                <a16:creationId xmlns:a16="http://schemas.microsoft.com/office/drawing/2014/main" id="{8E825845-66DD-4B77-A729-CD97D156FE6C}"/>
              </a:ext>
              <a:ext uri="{C183D7F6-B498-43B3-948B-1728B52AA6E4}">
                <adec:decorative xmlns:adec="http://schemas.microsoft.com/office/drawing/2017/decorative" val="1"/>
              </a:ext>
            </a:extLst>
          </p:cNvPr>
          <p:cNvCxnSpPr>
            <a:cxnSpLocks/>
          </p:cNvCxnSpPr>
          <p:nvPr userDrawn="1"/>
        </p:nvCxnSpPr>
        <p:spPr>
          <a:xfrm>
            <a:off x="1280160" y="3496322"/>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2749162-63A5-5BF9-895E-B0577A6C47E0}"/>
              </a:ext>
              <a:ext uri="{C183D7F6-B498-43B3-948B-1728B52AA6E4}">
                <adec:decorative xmlns:adec="http://schemas.microsoft.com/office/drawing/2017/decorative" val="1"/>
              </a:ext>
            </a:extLst>
          </p:cNvPr>
          <p:cNvGrpSpPr/>
          <p:nvPr userDrawn="1"/>
        </p:nvGrpSpPr>
        <p:grpSpPr>
          <a:xfrm>
            <a:off x="8161510" y="2744546"/>
            <a:ext cx="465456" cy="581432"/>
            <a:chOff x="7843462" y="2744546"/>
            <a:chExt cx="465456" cy="581432"/>
          </a:xfrm>
        </p:grpSpPr>
        <p:sp>
          <p:nvSpPr>
            <p:cNvPr id="19" name="Graphic 12">
              <a:extLst>
                <a:ext uri="{FF2B5EF4-FFF2-40B4-BE49-F238E27FC236}">
                  <a16:creationId xmlns:a16="http://schemas.microsoft.com/office/drawing/2014/main" id="{818B4386-1FCF-4ACE-BE25-AF9CC5E2256F}"/>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1" name="Graphic 13">
              <a:extLst>
                <a:ext uri="{FF2B5EF4-FFF2-40B4-BE49-F238E27FC236}">
                  <a16:creationId xmlns:a16="http://schemas.microsoft.com/office/drawing/2014/main" id="{19319560-50ED-4963-A2CF-74663239D426}"/>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a:p>
          </p:txBody>
        </p:sp>
        <p:sp>
          <p:nvSpPr>
            <p:cNvPr id="23" name="Graphic 15">
              <a:extLst>
                <a:ext uri="{FF2B5EF4-FFF2-40B4-BE49-F238E27FC236}">
                  <a16:creationId xmlns:a16="http://schemas.microsoft.com/office/drawing/2014/main" id="{E5ABBDAD-943D-48F3-9C80-B29C48966C79}"/>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grpSp>
    </p:spTree>
    <p:extLst>
      <p:ext uri="{BB962C8B-B14F-4D97-AF65-F5344CB8AC3E}">
        <p14:creationId xmlns:p14="http://schemas.microsoft.com/office/powerpoint/2010/main" val="2137906023"/>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 Picture">
    <p:bg>
      <p:bgPr>
        <a:gradFill>
          <a:gsLst>
            <a:gs pos="100000">
              <a:schemeClr val="accent4"/>
            </a:gs>
            <a:gs pos="0">
              <a:schemeClr val="accent2"/>
            </a:gs>
          </a:gsLst>
          <a:lin ang="189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280159" y="3386775"/>
            <a:ext cx="8311102" cy="3080335"/>
          </a:xfrm>
        </p:spPr>
        <p:txBody>
          <a:bodyPr lIns="0" tIns="274320" rIns="0" bIns="0" anchor="t" anchorCtr="0"/>
          <a:lstStyle>
            <a:lvl1pPr algn="l">
              <a:lnSpc>
                <a:spcPts val="5400"/>
              </a:lnSpc>
              <a:defRPr sz="5400" b="1" i="0" cap="all" spc="0" baseline="0">
                <a:solidFill>
                  <a:schemeClr val="bg1"/>
                </a:solidFill>
              </a:defRPr>
            </a:lvl1pPr>
          </a:lstStyle>
          <a:p>
            <a:r>
              <a:rPr lang="en-US"/>
              <a:t>Click to edit Master title style</a:t>
            </a:r>
          </a:p>
        </p:txBody>
      </p:sp>
      <p:cxnSp>
        <p:nvCxnSpPr>
          <p:cNvPr id="9" name="Straight Connector 8">
            <a:extLst>
              <a:ext uri="{FF2B5EF4-FFF2-40B4-BE49-F238E27FC236}">
                <a16:creationId xmlns:a16="http://schemas.microsoft.com/office/drawing/2014/main" id="{8E825845-66DD-4B77-A729-CD97D156FE6C}"/>
              </a:ext>
              <a:ext uri="{C183D7F6-B498-43B3-948B-1728B52AA6E4}">
                <adec:decorative xmlns:adec="http://schemas.microsoft.com/office/drawing/2017/decorative" val="1"/>
              </a:ext>
            </a:extLst>
          </p:cNvPr>
          <p:cNvCxnSpPr>
            <a:cxnSpLocks/>
          </p:cNvCxnSpPr>
          <p:nvPr userDrawn="1"/>
        </p:nvCxnSpPr>
        <p:spPr>
          <a:xfrm>
            <a:off x="1280160" y="0"/>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2749162-63A5-5BF9-895E-B0577A6C47E0}"/>
              </a:ext>
              <a:ext uri="{C183D7F6-B498-43B3-948B-1728B52AA6E4}">
                <adec:decorative xmlns:adec="http://schemas.microsoft.com/office/drawing/2017/decorative" val="1"/>
              </a:ext>
            </a:extLst>
          </p:cNvPr>
          <p:cNvGrpSpPr/>
          <p:nvPr userDrawn="1"/>
        </p:nvGrpSpPr>
        <p:grpSpPr>
          <a:xfrm rot="19670435">
            <a:off x="7632743" y="794953"/>
            <a:ext cx="465456" cy="581432"/>
            <a:chOff x="7843462" y="2744546"/>
            <a:chExt cx="465456" cy="581432"/>
          </a:xfrm>
        </p:grpSpPr>
        <p:sp>
          <p:nvSpPr>
            <p:cNvPr id="19" name="Graphic 12">
              <a:extLst>
                <a:ext uri="{FF2B5EF4-FFF2-40B4-BE49-F238E27FC236}">
                  <a16:creationId xmlns:a16="http://schemas.microsoft.com/office/drawing/2014/main" id="{818B4386-1FCF-4ACE-BE25-AF9CC5E2256F}"/>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1" name="Graphic 13">
              <a:extLst>
                <a:ext uri="{FF2B5EF4-FFF2-40B4-BE49-F238E27FC236}">
                  <a16:creationId xmlns:a16="http://schemas.microsoft.com/office/drawing/2014/main" id="{19319560-50ED-4963-A2CF-74663239D426}"/>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a:p>
          </p:txBody>
        </p:sp>
        <p:sp>
          <p:nvSpPr>
            <p:cNvPr id="23" name="Graphic 15">
              <a:extLst>
                <a:ext uri="{FF2B5EF4-FFF2-40B4-BE49-F238E27FC236}">
                  <a16:creationId xmlns:a16="http://schemas.microsoft.com/office/drawing/2014/main" id="{E5ABBDAD-943D-48F3-9C80-B29C48966C79}"/>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grpSp>
      <p:sp>
        <p:nvSpPr>
          <p:cNvPr id="3" name="Picture Placeholder 14">
            <a:extLst>
              <a:ext uri="{FF2B5EF4-FFF2-40B4-BE49-F238E27FC236}">
                <a16:creationId xmlns:a16="http://schemas.microsoft.com/office/drawing/2014/main" id="{01D87F51-D69B-9038-0566-4FDC355AB6F0}"/>
              </a:ext>
            </a:extLst>
          </p:cNvPr>
          <p:cNvSpPr>
            <a:spLocks noGrp="1"/>
          </p:cNvSpPr>
          <p:nvPr>
            <p:ph type="pic" sz="quarter" idx="13" hasCustomPrompt="1"/>
          </p:nvPr>
        </p:nvSpPr>
        <p:spPr>
          <a:xfrm>
            <a:off x="8197587" y="411831"/>
            <a:ext cx="3521337" cy="3521344"/>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tIns="914400" anchor="t" anchorCtr="0">
            <a:noAutofit/>
          </a:bodyPr>
          <a:lstStyle>
            <a:lvl1pPr algn="ctr">
              <a:buNone/>
              <a:defRPr sz="1800">
                <a:solidFill>
                  <a:schemeClr val="bg1"/>
                </a:solidFill>
              </a:defRPr>
            </a:lvl1pPr>
          </a:lstStyle>
          <a:p>
            <a:r>
              <a:rPr lang="en-US"/>
              <a:t>Click to add picture</a:t>
            </a:r>
          </a:p>
        </p:txBody>
      </p:sp>
    </p:spTree>
    <p:extLst>
      <p:ext uri="{BB962C8B-B14F-4D97-AF65-F5344CB8AC3E}">
        <p14:creationId xmlns:p14="http://schemas.microsoft.com/office/powerpoint/2010/main" val="1951239695"/>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Subtitle + Picture">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hasCustomPrompt="1"/>
          </p:nvPr>
        </p:nvSpPr>
        <p:spPr>
          <a:xfrm>
            <a:off x="1280159" y="640080"/>
            <a:ext cx="10302240" cy="1852046"/>
          </a:xfrm>
        </p:spPr>
        <p:txBody>
          <a:bodyPr lIns="0" tIns="0" rIns="0" bIns="0" anchor="b"/>
          <a:lstStyle>
            <a:lvl1pPr algn="l">
              <a:lnSpc>
                <a:spcPts val="5400"/>
              </a:lnSpc>
              <a:defRPr sz="5400" b="1" i="0" cap="all" spc="0" baseline="0">
                <a:solidFill>
                  <a:schemeClr val="bg1"/>
                </a:solidFill>
              </a:defRPr>
            </a:lvl1pPr>
          </a:lstStyle>
          <a:p>
            <a:r>
              <a:rPr lang="en-US"/>
              <a:t>Click to add title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hasCustomPrompt="1"/>
          </p:nvPr>
        </p:nvSpPr>
        <p:spPr>
          <a:xfrm>
            <a:off x="1280158" y="2588447"/>
            <a:ext cx="7853678" cy="726645"/>
          </a:xfrm>
        </p:spPr>
        <p:txBody>
          <a:bodyPr lIns="0" tIns="0" rIns="0" bIns="0" anchor="t" anchorCtr="0">
            <a:norm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add text</a:t>
            </a:r>
          </a:p>
        </p:txBody>
      </p:sp>
      <p:cxnSp>
        <p:nvCxnSpPr>
          <p:cNvPr id="9" name="Straight Connector 8">
            <a:extLst>
              <a:ext uri="{FF2B5EF4-FFF2-40B4-BE49-F238E27FC236}">
                <a16:creationId xmlns:a16="http://schemas.microsoft.com/office/drawing/2014/main" id="{8E825845-66DD-4B77-A729-CD97D156FE6C}"/>
              </a:ext>
              <a:ext uri="{C183D7F6-B498-43B3-948B-1728B52AA6E4}">
                <adec:decorative xmlns:adec="http://schemas.microsoft.com/office/drawing/2017/decorative" val="1"/>
              </a:ext>
            </a:extLst>
          </p:cNvPr>
          <p:cNvCxnSpPr>
            <a:cxnSpLocks/>
          </p:cNvCxnSpPr>
          <p:nvPr userDrawn="1"/>
        </p:nvCxnSpPr>
        <p:spPr>
          <a:xfrm>
            <a:off x="1280160" y="3496322"/>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2749162-63A5-5BF9-895E-B0577A6C47E0}"/>
              </a:ext>
              <a:ext uri="{C183D7F6-B498-43B3-948B-1728B52AA6E4}">
                <adec:decorative xmlns:adec="http://schemas.microsoft.com/office/drawing/2017/decorative" val="1"/>
              </a:ext>
            </a:extLst>
          </p:cNvPr>
          <p:cNvGrpSpPr/>
          <p:nvPr userDrawn="1"/>
        </p:nvGrpSpPr>
        <p:grpSpPr>
          <a:xfrm flipH="1">
            <a:off x="7659974" y="4456458"/>
            <a:ext cx="465456" cy="581432"/>
            <a:chOff x="7843462" y="2744546"/>
            <a:chExt cx="465456" cy="581432"/>
          </a:xfrm>
        </p:grpSpPr>
        <p:sp>
          <p:nvSpPr>
            <p:cNvPr id="19" name="Graphic 12">
              <a:extLst>
                <a:ext uri="{FF2B5EF4-FFF2-40B4-BE49-F238E27FC236}">
                  <a16:creationId xmlns:a16="http://schemas.microsoft.com/office/drawing/2014/main" id="{818B4386-1FCF-4ACE-BE25-AF9CC5E2256F}"/>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1" name="Graphic 13">
              <a:extLst>
                <a:ext uri="{FF2B5EF4-FFF2-40B4-BE49-F238E27FC236}">
                  <a16:creationId xmlns:a16="http://schemas.microsoft.com/office/drawing/2014/main" id="{19319560-50ED-4963-A2CF-74663239D426}"/>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a:p>
          </p:txBody>
        </p:sp>
        <p:sp>
          <p:nvSpPr>
            <p:cNvPr id="23" name="Graphic 15">
              <a:extLst>
                <a:ext uri="{FF2B5EF4-FFF2-40B4-BE49-F238E27FC236}">
                  <a16:creationId xmlns:a16="http://schemas.microsoft.com/office/drawing/2014/main" id="{E5ABBDAD-943D-48F3-9C80-B29C48966C79}"/>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grpSp>
      <p:sp>
        <p:nvSpPr>
          <p:cNvPr id="5" name="Picture Placeholder 14">
            <a:extLst>
              <a:ext uri="{FF2B5EF4-FFF2-40B4-BE49-F238E27FC236}">
                <a16:creationId xmlns:a16="http://schemas.microsoft.com/office/drawing/2014/main" id="{5DDB7824-50BA-B12F-AD49-CA8953CA3A0E}"/>
              </a:ext>
            </a:extLst>
          </p:cNvPr>
          <p:cNvSpPr>
            <a:spLocks noGrp="1"/>
          </p:cNvSpPr>
          <p:nvPr>
            <p:ph type="pic" sz="quarter" idx="13" hasCustomPrompt="1"/>
          </p:nvPr>
        </p:nvSpPr>
        <p:spPr>
          <a:xfrm>
            <a:off x="8536252" y="3205313"/>
            <a:ext cx="3043077" cy="3043083"/>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tIns="914400" anchor="t" anchorCtr="0">
            <a:noAutofit/>
          </a:bodyPr>
          <a:lstStyle>
            <a:lvl1pPr algn="ctr">
              <a:buNone/>
              <a:defRPr sz="1800">
                <a:solidFill>
                  <a:schemeClr val="bg1"/>
                </a:solidFill>
              </a:defRPr>
            </a:lvl1pPr>
          </a:lstStyle>
          <a:p>
            <a:r>
              <a:rPr lang="en-US"/>
              <a:t>Click to add picture</a:t>
            </a:r>
          </a:p>
        </p:txBody>
      </p:sp>
    </p:spTree>
    <p:extLst>
      <p:ext uri="{BB962C8B-B14F-4D97-AF65-F5344CB8AC3E}">
        <p14:creationId xmlns:p14="http://schemas.microsoft.com/office/powerpoint/2010/main" val="652645656"/>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imag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hasCustomPrompt="1"/>
          </p:nvPr>
        </p:nvSpPr>
        <p:spPr>
          <a:xfrm>
            <a:off x="4114800" y="640080"/>
            <a:ext cx="7498080" cy="1280160"/>
          </a:xfrm>
        </p:spPr>
        <p:txBody>
          <a:bodyPr lIns="0" tIns="0" rIns="0" bIns="0" anchor="b" anchorCtr="0"/>
          <a:lstStyle>
            <a:lvl1pPr>
              <a:defRPr sz="4000" b="1" cap="all" spc="0" baseline="0"/>
            </a:lvl1pPr>
          </a:lstStyle>
          <a:p>
            <a:r>
              <a:rPr lang="en-US"/>
              <a:t>Click to add title</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a:xfrm>
            <a:off x="484632" y="722376"/>
            <a:ext cx="520991" cy="517379"/>
          </a:xfrm>
        </p:spPr>
        <p:txBody>
          <a:bodyPr anchor="t" anchorCtr="0"/>
          <a:lstStyle>
            <a:lvl1pPr>
              <a:defRPr>
                <a:solidFill>
                  <a:schemeClr val="accent2"/>
                </a:solidFill>
              </a:defRPr>
            </a:lvl1pPr>
          </a:lstStyle>
          <a:p>
            <a:fld id="{D8DA9DAA-006C-4F4B-980E-E3DF019B24E2}" type="slidenum">
              <a:rPr lang="en-US" smtClean="0"/>
              <a:pPr/>
              <a:t>‹#›</a:t>
            </a:fld>
            <a:endParaRPr lang="en-US"/>
          </a:p>
        </p:txBody>
      </p:sp>
      <p:sp>
        <p:nvSpPr>
          <p:cNvPr id="15" name="Picture Placeholder 14">
            <a:extLst>
              <a:ext uri="{FF2B5EF4-FFF2-40B4-BE49-F238E27FC236}">
                <a16:creationId xmlns:a16="http://schemas.microsoft.com/office/drawing/2014/main" id="{E62FC6D8-DD87-4B93-8491-43C84EE63FE2}"/>
              </a:ext>
            </a:extLst>
          </p:cNvPr>
          <p:cNvSpPr>
            <a:spLocks noGrp="1"/>
          </p:cNvSpPr>
          <p:nvPr>
            <p:ph type="pic" sz="quarter" idx="13" hasCustomPrompt="1"/>
          </p:nvPr>
        </p:nvSpPr>
        <p:spPr>
          <a:xfrm>
            <a:off x="1317615" y="895646"/>
            <a:ext cx="1956925" cy="1956928"/>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tIns="91440" anchor="t" anchorCtr="0">
            <a:noAutofit/>
          </a:bodyPr>
          <a:lstStyle>
            <a:lvl1pPr algn="ctr">
              <a:buNone/>
              <a:defRPr sz="1800"/>
            </a:lvl1pPr>
          </a:lstStyle>
          <a:p>
            <a:r>
              <a:rPr lang="en-US"/>
              <a:t>Click to add picture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hasCustomPrompt="1"/>
          </p:nvPr>
        </p:nvSpPr>
        <p:spPr>
          <a:xfrm>
            <a:off x="4114800" y="2194560"/>
            <a:ext cx="7498080" cy="4023360"/>
          </a:xfrm>
        </p:spPr>
        <p:txBody>
          <a:bodyPr lIns="0" tIns="0" rIns="0" bIns="0">
            <a:noAutofit/>
          </a:bodyPr>
          <a:lstStyle>
            <a:lvl1pPr marL="0" indent="0">
              <a:lnSpc>
                <a:spcPct val="110000"/>
              </a:lnSpc>
              <a:buNone/>
              <a:defRPr sz="1800"/>
            </a:lvl1pPr>
            <a:lvl2pPr marL="228600">
              <a:defRPr sz="1600"/>
            </a:lvl2pPr>
            <a:lvl3pPr marL="457200">
              <a:defRPr sz="1400"/>
            </a:lvl3pPr>
            <a:lvl4pPr marL="685800">
              <a:defRPr sz="1200"/>
            </a:lvl4pPr>
            <a:lvl5pPr>
              <a:defRPr sz="1400"/>
            </a:lvl5pPr>
          </a:lstStyle>
          <a:p>
            <a:pPr lvl="0"/>
            <a:r>
              <a:rPr lang="en-US"/>
              <a:t>Click to add text</a:t>
            </a:r>
          </a:p>
          <a:p>
            <a:pPr lvl="1"/>
            <a:r>
              <a:rPr lang="en-US"/>
              <a:t>Second level</a:t>
            </a:r>
          </a:p>
          <a:p>
            <a:pPr lvl="2"/>
            <a:r>
              <a:rPr lang="en-US"/>
              <a:t>Third level</a:t>
            </a:r>
          </a:p>
          <a:p>
            <a:pPr lvl="3"/>
            <a:r>
              <a:rPr lang="en-US"/>
              <a:t>Fourth level</a:t>
            </a:r>
          </a:p>
        </p:txBody>
      </p:sp>
      <p:grpSp>
        <p:nvGrpSpPr>
          <p:cNvPr id="7" name="Group 6">
            <a:extLst>
              <a:ext uri="{FF2B5EF4-FFF2-40B4-BE49-F238E27FC236}">
                <a16:creationId xmlns:a16="http://schemas.microsoft.com/office/drawing/2014/main" id="{758B5E78-A531-681D-1312-F21B52D066B8}"/>
              </a:ext>
              <a:ext uri="{C183D7F6-B498-43B3-948B-1728B52AA6E4}">
                <adec:decorative xmlns:adec="http://schemas.microsoft.com/office/drawing/2017/decorative" val="1"/>
              </a:ext>
            </a:extLst>
          </p:cNvPr>
          <p:cNvGrpSpPr/>
          <p:nvPr userDrawn="1"/>
        </p:nvGrpSpPr>
        <p:grpSpPr>
          <a:xfrm>
            <a:off x="2970685" y="620661"/>
            <a:ext cx="403448" cy="381782"/>
            <a:chOff x="10969280" y="1780012"/>
            <a:chExt cx="403448" cy="381782"/>
          </a:xfrm>
        </p:grpSpPr>
        <p:sp>
          <p:nvSpPr>
            <p:cNvPr id="17" name="Graphic 10">
              <a:extLst>
                <a:ext uri="{FF2B5EF4-FFF2-40B4-BE49-F238E27FC236}">
                  <a16:creationId xmlns:a16="http://schemas.microsoft.com/office/drawing/2014/main" id="{AAD06B87-D9B2-4F94-B734-A8F039A2033F}"/>
                </a:ext>
                <a:ext uri="{C183D7F6-B498-43B3-948B-1728B52AA6E4}">
                  <adec:decorative xmlns:adec="http://schemas.microsoft.com/office/drawing/2017/decorative" val="1"/>
                </a:ext>
              </a:extLst>
            </p:cNvPr>
            <p:cNvSpPr/>
            <p:nvPr userDrawn="1"/>
          </p:nvSpPr>
          <p:spPr>
            <a:xfrm>
              <a:off x="11281590" y="2070656"/>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9" name="Graphic 11">
              <a:extLst>
                <a:ext uri="{FF2B5EF4-FFF2-40B4-BE49-F238E27FC236}">
                  <a16:creationId xmlns:a16="http://schemas.microsoft.com/office/drawing/2014/main" id="{BB13A13C-36EA-4B13-9175-C5FE95B34D33}"/>
                </a:ext>
                <a:ext uri="{C183D7F6-B498-43B3-948B-1728B52AA6E4}">
                  <adec:decorative xmlns:adec="http://schemas.microsoft.com/office/drawing/2017/decorative" val="1"/>
                </a:ext>
              </a:extLst>
            </p:cNvPr>
            <p:cNvSpPr/>
            <p:nvPr userDrawn="1"/>
          </p:nvSpPr>
          <p:spPr>
            <a:xfrm>
              <a:off x="10969280" y="178001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grpSp>
      <p:sp>
        <p:nvSpPr>
          <p:cNvPr id="4" name="Footer Placeholder 8">
            <a:extLst>
              <a:ext uri="{FF2B5EF4-FFF2-40B4-BE49-F238E27FC236}">
                <a16:creationId xmlns:a16="http://schemas.microsoft.com/office/drawing/2014/main" id="{5189CAD3-7011-6481-11F8-05B5CB106F01}"/>
              </a:ext>
            </a:extLst>
          </p:cNvPr>
          <p:cNvSpPr>
            <a:spLocks noGrp="1"/>
          </p:cNvSpPr>
          <p:nvPr>
            <p:ph type="ftr" sz="quarter" idx="17"/>
          </p:nvPr>
        </p:nvSpPr>
        <p:spPr>
          <a:xfrm>
            <a:off x="1280160" y="6356350"/>
            <a:ext cx="4114800" cy="365125"/>
          </a:xfrm>
        </p:spPr>
        <p:txBody>
          <a:bodyPr lIns="0" rIns="91440"/>
          <a:lstStyle>
            <a:lvl1pPr algn="l">
              <a:defRPr/>
            </a:lvl1pPr>
          </a:lstStyle>
          <a:p>
            <a:endParaRPr lang="en-US"/>
          </a:p>
        </p:txBody>
      </p:sp>
      <p:cxnSp>
        <p:nvCxnSpPr>
          <p:cNvPr id="10" name="Straight Connector 9">
            <a:extLst>
              <a:ext uri="{FF2B5EF4-FFF2-40B4-BE49-F238E27FC236}">
                <a16:creationId xmlns:a16="http://schemas.microsoft.com/office/drawing/2014/main" id="{CB7CB27F-7A56-A747-A4D6-5627C24638D9}"/>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7111348"/>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hasCustomPrompt="1"/>
          </p:nvPr>
        </p:nvSpPr>
        <p:spPr>
          <a:xfrm>
            <a:off x="1280160" y="685800"/>
            <a:ext cx="9137012" cy="1280160"/>
          </a:xfrm>
        </p:spPr>
        <p:txBody>
          <a:bodyPr lIns="0" tIns="0" rIns="0" bIns="0"/>
          <a:lstStyle>
            <a:lvl1pPr>
              <a:defRPr sz="4000" b="1" cap="all" spc="0" baseline="0"/>
            </a:lvl1pPr>
          </a:lstStyle>
          <a:p>
            <a:r>
              <a:rPr lang="en-US"/>
              <a:t>Click to add title</a:t>
            </a:r>
          </a:p>
        </p:txBody>
      </p:sp>
      <p:sp>
        <p:nvSpPr>
          <p:cNvPr id="15" name="Slide Number Placeholder 14">
            <a:extLst>
              <a:ext uri="{FF2B5EF4-FFF2-40B4-BE49-F238E27FC236}">
                <a16:creationId xmlns:a16="http://schemas.microsoft.com/office/drawing/2014/main" id="{0F91A5DB-A2CA-1D70-9A06-3869A288C924}"/>
              </a:ext>
            </a:extLst>
          </p:cNvPr>
          <p:cNvSpPr>
            <a:spLocks noGrp="1"/>
          </p:cNvSpPr>
          <p:nvPr>
            <p:ph type="sldNum" sz="quarter" idx="12"/>
          </p:nvPr>
        </p:nvSpPr>
        <p:spPr/>
        <p:txBody>
          <a:bodyPr/>
          <a:lstStyle/>
          <a:p>
            <a:fld id="{D8DA9DAA-006C-4F4B-980E-E3DF019B24E2}" type="slidenum">
              <a:rPr lang="en-US" smtClean="0"/>
              <a:pPr/>
              <a:t>‹#›</a:t>
            </a:fld>
            <a:endParaRPr lang="en-US"/>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hasCustomPrompt="1"/>
          </p:nvPr>
        </p:nvSpPr>
        <p:spPr>
          <a:xfrm>
            <a:off x="1280160" y="2327440"/>
            <a:ext cx="4846320" cy="4040574"/>
          </a:xfrm>
        </p:spPr>
        <p:txBody>
          <a:bodyPr lIns="0" tIns="0" rIns="0" bIns="0">
            <a:normAutofit/>
          </a:bodyPr>
          <a:lstStyle>
            <a:lvl1pPr marL="0" indent="0">
              <a:spcAft>
                <a:spcPts val="0"/>
              </a:spcAft>
              <a:buNone/>
              <a:defRPr sz="1800"/>
            </a:lvl1pPr>
            <a:lvl2pPr marL="228600">
              <a:spcBef>
                <a:spcPts val="1200"/>
              </a:spcBef>
              <a:defRPr sz="1800"/>
            </a:lvl2pPr>
            <a:lvl3pPr marL="685800">
              <a:spcBef>
                <a:spcPts val="1200"/>
              </a:spcBef>
              <a:defRPr sz="1800"/>
            </a:lvl3pPr>
            <a:lvl4pPr marL="1143000">
              <a:spcBef>
                <a:spcPts val="1200"/>
              </a:spcBef>
              <a:defRPr sz="1800"/>
            </a:lvl4pPr>
            <a:lvl5pPr marL="1600200">
              <a:spcBef>
                <a:spcPts val="1200"/>
              </a:spcBef>
              <a:defRPr sz="180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hasCustomPrompt="1"/>
          </p:nvPr>
        </p:nvSpPr>
        <p:spPr>
          <a:xfrm>
            <a:off x="6723402" y="2327441"/>
            <a:ext cx="4846320" cy="4040574"/>
          </a:xfrm>
        </p:spPr>
        <p:txBody>
          <a:bodyPr lIns="0" tIns="0" rIns="0" bIns="0">
            <a:normAutofit/>
          </a:bodyPr>
          <a:lstStyle>
            <a:lvl1pPr marL="0" indent="0">
              <a:spcAft>
                <a:spcPts val="0"/>
              </a:spcAft>
              <a:buNone/>
              <a:defRPr sz="1800"/>
            </a:lvl1pPr>
            <a:lvl2pPr marL="228600">
              <a:spcBef>
                <a:spcPts val="1200"/>
              </a:spcBef>
              <a:defRPr sz="1800"/>
            </a:lvl2pPr>
            <a:lvl3pPr marL="685800">
              <a:spcBef>
                <a:spcPts val="1200"/>
              </a:spcBef>
              <a:defRPr sz="1800"/>
            </a:lvl3pPr>
            <a:lvl4pPr marL="1143000">
              <a:spcBef>
                <a:spcPts val="1200"/>
              </a:spcBef>
              <a:defRPr sz="1800"/>
            </a:lvl4pPr>
            <a:lvl5pPr marL="1600200">
              <a:spcBef>
                <a:spcPts val="1200"/>
              </a:spcBef>
              <a:defRPr sz="180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160F34ED-DA60-4CC2-B735-B0EC5D9FEA35}"/>
              </a:ext>
              <a:ext uri="{C183D7F6-B498-43B3-948B-1728B52AA6E4}">
                <adec:decorative xmlns:adec="http://schemas.microsoft.com/office/drawing/2017/decorative" val="1"/>
              </a:ext>
            </a:extLst>
          </p:cNvPr>
          <p:cNvCxnSpPr>
            <a:cxnSpLocks/>
          </p:cNvCxnSpPr>
          <p:nvPr/>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Graphic 15">
            <a:extLst>
              <a:ext uri="{FF2B5EF4-FFF2-40B4-BE49-F238E27FC236}">
                <a16:creationId xmlns:a16="http://schemas.microsoft.com/office/drawing/2014/main" id="{A9475260-301F-4744-B1DA-7B00F6FB4342}"/>
              </a:ext>
              <a:ext uri="{C183D7F6-B498-43B3-948B-1728B52AA6E4}">
                <adec:decorative xmlns:adec="http://schemas.microsoft.com/office/drawing/2017/decorative" val="1"/>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4" name="Graphic 16">
            <a:extLst>
              <a:ext uri="{FF2B5EF4-FFF2-40B4-BE49-F238E27FC236}">
                <a16:creationId xmlns:a16="http://schemas.microsoft.com/office/drawing/2014/main" id="{9BBD3F4B-0836-48C5-AC68-747456D1DD50}"/>
              </a:ext>
              <a:ext uri="{C183D7F6-B498-43B3-948B-1728B52AA6E4}">
                <adec:decorative xmlns:adec="http://schemas.microsoft.com/office/drawing/2017/decorative" val="1"/>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sp>
        <p:nvSpPr>
          <p:cNvPr id="16" name="Graphic 14">
            <a:extLst>
              <a:ext uri="{FF2B5EF4-FFF2-40B4-BE49-F238E27FC236}">
                <a16:creationId xmlns:a16="http://schemas.microsoft.com/office/drawing/2014/main" id="{9B4398D5-99F4-4F83-AA77-9B4177648CAF}"/>
              </a:ext>
              <a:ext uri="{C183D7F6-B498-43B3-948B-1728B52AA6E4}">
                <adec:decorative xmlns:adec="http://schemas.microsoft.com/office/drawing/2017/decorative" val="1"/>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3" name="Footer Placeholder 12">
            <a:extLst>
              <a:ext uri="{FF2B5EF4-FFF2-40B4-BE49-F238E27FC236}">
                <a16:creationId xmlns:a16="http://schemas.microsoft.com/office/drawing/2014/main" id="{6D6A69CF-70D6-AB12-CD8B-FD75B7EE1420}"/>
              </a:ext>
            </a:extLst>
          </p:cNvPr>
          <p:cNvSpPr>
            <a:spLocks noGrp="1"/>
          </p:cNvSpPr>
          <p:nvPr>
            <p:ph type="ftr" sz="quarter" idx="11"/>
          </p:nvPr>
        </p:nvSpPr>
        <p:spPr>
          <a:xfrm>
            <a:off x="1280160" y="6356350"/>
            <a:ext cx="4114800" cy="365125"/>
          </a:xfrm>
        </p:spPr>
        <p:txBody>
          <a:bodyPr/>
          <a:lstStyle>
            <a:lvl1pPr algn="l">
              <a:defRPr/>
            </a:lvl1pPr>
          </a:lstStyle>
          <a:p>
            <a:endParaRPr lang="en-US"/>
          </a:p>
        </p:txBody>
      </p:sp>
    </p:spTree>
    <p:extLst>
      <p:ext uri="{BB962C8B-B14F-4D97-AF65-F5344CB8AC3E}">
        <p14:creationId xmlns:p14="http://schemas.microsoft.com/office/powerpoint/2010/main" val="937595559"/>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EFE408-BFE1-16DC-F7C6-47F55C171AC6}"/>
              </a:ext>
              <a:ext uri="{C183D7F6-B498-43B3-948B-1728B52AA6E4}">
                <adec:decorative xmlns:adec="http://schemas.microsoft.com/office/drawing/2017/decorative" val="1"/>
              </a:ext>
            </a:extLst>
          </p:cNvPr>
          <p:cNvSpPr/>
          <p:nvPr userDrawn="1"/>
        </p:nvSpPr>
        <p:spPr>
          <a:xfrm>
            <a:off x="6412992" y="0"/>
            <a:ext cx="5779008" cy="6858000"/>
          </a:xfrm>
          <a:prstGeom prst="rect">
            <a:avLst/>
          </a:prstGeom>
          <a:gradFill flip="none" rotWithShape="1">
            <a:gsLst>
              <a:gs pos="100000">
                <a:schemeClr val="accent4"/>
              </a:gs>
              <a:gs pos="0">
                <a:schemeClr val="accent2"/>
              </a:gs>
            </a:gsLst>
            <a:lin ang="4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6915572" y="685800"/>
            <a:ext cx="4754880" cy="5670550"/>
          </a:xfrm>
        </p:spPr>
        <p:txBody>
          <a:bodyPr lIns="0" tIns="0" rIns="0" bIns="0" anchor="ctr" anchorCtr="0"/>
          <a:lstStyle>
            <a:lvl1pPr algn="l">
              <a:defRPr sz="4000" b="1" cap="all" spc="0" baseline="0">
                <a:solidFill>
                  <a:schemeClr val="bg1"/>
                </a:solidFill>
              </a:defRPr>
            </a:lvl1pPr>
          </a:lstStyle>
          <a:p>
            <a:r>
              <a:rPr lang="en-US"/>
              <a:t>Click to edit Master title style</a:t>
            </a:r>
          </a:p>
        </p:txBody>
      </p:sp>
      <p:sp>
        <p:nvSpPr>
          <p:cNvPr id="22" name="Slide Number Placeholder 21">
            <a:extLst>
              <a:ext uri="{FF2B5EF4-FFF2-40B4-BE49-F238E27FC236}">
                <a16:creationId xmlns:a16="http://schemas.microsoft.com/office/drawing/2014/main" id="{4C0ED5DD-6381-0FFD-7B45-D21179A390B5}"/>
              </a:ext>
            </a:extLst>
          </p:cNvPr>
          <p:cNvSpPr>
            <a:spLocks noGrp="1"/>
          </p:cNvSpPr>
          <p:nvPr>
            <p:ph type="sldNum" sz="quarter" idx="12"/>
          </p:nvPr>
        </p:nvSpPr>
        <p:spPr/>
        <p:txBody>
          <a:bodyPr/>
          <a:lstStyle/>
          <a:p>
            <a:fld id="{D8DA9DAA-006C-4F4B-980E-E3DF019B24E2}" type="slidenum">
              <a:rPr lang="en-US" smtClean="0"/>
              <a:pPr/>
              <a:t>‹#›</a:t>
            </a:fld>
            <a:endParaRPr lang="en-US"/>
          </a:p>
        </p:txBody>
      </p:sp>
      <p:sp>
        <p:nvSpPr>
          <p:cNvPr id="4" name="Content Placeholder 5">
            <a:extLst>
              <a:ext uri="{FF2B5EF4-FFF2-40B4-BE49-F238E27FC236}">
                <a16:creationId xmlns:a16="http://schemas.microsoft.com/office/drawing/2014/main" id="{F042E432-AE48-385B-DEA1-32129394CE76}"/>
              </a:ext>
            </a:extLst>
          </p:cNvPr>
          <p:cNvSpPr>
            <a:spLocks noGrp="1"/>
          </p:cNvSpPr>
          <p:nvPr>
            <p:ph sz="quarter" idx="15" hasCustomPrompt="1"/>
          </p:nvPr>
        </p:nvSpPr>
        <p:spPr>
          <a:xfrm>
            <a:off x="1279526" y="1533524"/>
            <a:ext cx="4663440" cy="1895475"/>
          </a:xfrm>
        </p:spPr>
        <p:txBody>
          <a:bodyPr lIns="0" tIns="0" rIns="0" bIns="0" anchor="t" anchorCtr="0">
            <a:noAutofit/>
          </a:bodyPr>
          <a:lstStyle>
            <a:lvl1pPr marL="342900" indent="-512064">
              <a:spcBef>
                <a:spcPts val="1000"/>
              </a:spcBef>
              <a:buFont typeface="+mj-lt"/>
              <a:buAutoNum type="arabicPeriod"/>
              <a:defRPr sz="1800"/>
            </a:lvl1pPr>
            <a:lvl2pPr marL="1028700" indent="-342900">
              <a:spcBef>
                <a:spcPts val="1200"/>
              </a:spcBef>
              <a:buFont typeface="+mj-lt"/>
              <a:buAutoNum type="alphaLcPeriod"/>
              <a:defRPr sz="1800"/>
            </a:lvl2pPr>
            <a:lvl3pPr marL="1257300" indent="-342900">
              <a:spcBef>
                <a:spcPts val="1200"/>
              </a:spcBef>
              <a:buFont typeface="+mj-lt"/>
              <a:buAutoNum type="arabicParenR"/>
              <a:defRPr sz="1800"/>
            </a:lvl3pPr>
            <a:lvl4pPr marL="1714500" indent="-342900">
              <a:spcBef>
                <a:spcPts val="1200"/>
              </a:spcBef>
              <a:buFont typeface="+mj-lt"/>
              <a:buAutoNum type="alphaLcParenR"/>
              <a:defRPr sz="1800"/>
            </a:lvl4pPr>
            <a:lvl5pPr marL="2228850" indent="-400050">
              <a:spcBef>
                <a:spcPts val="1200"/>
              </a:spcBef>
              <a:buFont typeface="+mj-lt"/>
              <a:buAutoNum type="romanLcPeriod"/>
              <a:defRPr sz="180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7" name="Content Placeholder 5">
            <a:extLst>
              <a:ext uri="{FF2B5EF4-FFF2-40B4-BE49-F238E27FC236}">
                <a16:creationId xmlns:a16="http://schemas.microsoft.com/office/drawing/2014/main" id="{DF111B2E-0535-57E2-FE92-620F9307A956}"/>
              </a:ext>
            </a:extLst>
          </p:cNvPr>
          <p:cNvSpPr>
            <a:spLocks noGrp="1"/>
          </p:cNvSpPr>
          <p:nvPr>
            <p:ph sz="quarter" idx="13" hasCustomPrompt="1"/>
          </p:nvPr>
        </p:nvSpPr>
        <p:spPr>
          <a:xfrm>
            <a:off x="1280160" y="3482974"/>
            <a:ext cx="4663440" cy="1190033"/>
          </a:xfrm>
        </p:spPr>
        <p:txBody>
          <a:bodyPr lIns="0" tIns="0" rIns="0" bIns="0" anchor="t" anchorCtr="0">
            <a:noAutofit/>
          </a:bodyPr>
          <a:lstStyle>
            <a:lvl1pPr marL="0" indent="0">
              <a:spcBef>
                <a:spcPts val="1200"/>
              </a:spcBef>
              <a:buNone/>
              <a:defRPr sz="1800"/>
            </a:lvl1pPr>
            <a:lvl2pPr marL="457200" indent="0">
              <a:spcBef>
                <a:spcPts val="1200"/>
              </a:spcBef>
              <a:buNone/>
              <a:defRPr sz="1600"/>
            </a:lvl2pPr>
            <a:lvl3pPr marL="914400" indent="0">
              <a:spcBef>
                <a:spcPts val="1200"/>
              </a:spcBef>
              <a:buNone/>
              <a:defRPr sz="1400"/>
            </a:lvl3pPr>
            <a:lvl4pPr marL="1371600" indent="0">
              <a:spcBef>
                <a:spcPts val="1200"/>
              </a:spcBef>
              <a:buNone/>
              <a:defRPr sz="1200"/>
            </a:lvl4pPr>
            <a:lvl5pPr marL="1828800" indent="0">
              <a:spcBef>
                <a:spcPts val="1200"/>
              </a:spcBef>
              <a:buNone/>
              <a:defRPr sz="1200"/>
            </a:lvl5pPr>
          </a:lstStyle>
          <a:p>
            <a:pPr lvl="0"/>
            <a:r>
              <a:rPr lang="en-US"/>
              <a:t>Click to add text</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hasCustomPrompt="1"/>
          </p:nvPr>
        </p:nvSpPr>
        <p:spPr>
          <a:xfrm>
            <a:off x="1280160" y="4692058"/>
            <a:ext cx="4663440" cy="1584918"/>
          </a:xfrm>
        </p:spPr>
        <p:txBody>
          <a:bodyPr lIns="0" tIns="0" rIns="0" bIns="0" anchor="t" anchorCtr="0">
            <a:noAutofit/>
          </a:bodyPr>
          <a:lstStyle>
            <a:lvl1pPr>
              <a:spcBef>
                <a:spcPts val="1200"/>
              </a:spcBef>
              <a:defRPr sz="1800"/>
            </a:lvl1pPr>
            <a:lvl2pPr>
              <a:spcBef>
                <a:spcPts val="1200"/>
              </a:spcBef>
              <a:defRPr sz="1600"/>
            </a:lvl2pPr>
            <a:lvl3pPr>
              <a:spcBef>
                <a:spcPts val="1200"/>
              </a:spcBef>
              <a:defRPr sz="1400"/>
            </a:lvl3pPr>
            <a:lvl4pPr>
              <a:spcBef>
                <a:spcPts val="1200"/>
              </a:spcBef>
              <a:defRPr sz="1200"/>
            </a:lvl4pPr>
            <a:lvl5pPr>
              <a:spcBef>
                <a:spcPts val="1200"/>
              </a:spcBef>
              <a:defRPr sz="120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1" name="Footer Placeholder 20">
            <a:extLst>
              <a:ext uri="{FF2B5EF4-FFF2-40B4-BE49-F238E27FC236}">
                <a16:creationId xmlns:a16="http://schemas.microsoft.com/office/drawing/2014/main" id="{34C23E1A-9E5E-DA12-8E11-83F486766E16}"/>
              </a:ext>
            </a:extLst>
          </p:cNvPr>
          <p:cNvSpPr>
            <a:spLocks noGrp="1"/>
          </p:cNvSpPr>
          <p:nvPr>
            <p:ph type="ftr" sz="quarter" idx="11"/>
          </p:nvPr>
        </p:nvSpPr>
        <p:spPr>
          <a:xfrm>
            <a:off x="1280160" y="6356350"/>
            <a:ext cx="4114800" cy="365125"/>
          </a:xfrm>
        </p:spPr>
        <p:txBody>
          <a:bodyPr lIns="0" rIns="91440"/>
          <a:lstStyle>
            <a:lvl1pPr algn="l">
              <a:defRPr/>
            </a:lvl1pPr>
          </a:lstStyle>
          <a:p>
            <a:endParaRPr lang="en-US"/>
          </a:p>
        </p:txBody>
      </p:sp>
      <p:cxnSp>
        <p:nvCxnSpPr>
          <p:cNvPr id="23" name="Straight Connector 22">
            <a:extLst>
              <a:ext uri="{FF2B5EF4-FFF2-40B4-BE49-F238E27FC236}">
                <a16:creationId xmlns:a16="http://schemas.microsoft.com/office/drawing/2014/main" id="{E3FE6E42-6A8F-C459-87EE-E2A5BAFA852B}"/>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320250"/>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280160" y="301752"/>
            <a:ext cx="4663438" cy="2441448"/>
          </a:xfrm>
        </p:spPr>
        <p:txBody>
          <a:bodyPr lIns="0" tIns="0" rIns="0" bIns="0" anchor="ctr" anchorCtr="0"/>
          <a:lstStyle>
            <a:lvl1pPr algn="l">
              <a:lnSpc>
                <a:spcPts val="4000"/>
              </a:lnSpc>
              <a:spcBef>
                <a:spcPts val="1000"/>
              </a:spcBef>
              <a:defRPr sz="4000" b="1" i="0" cap="all" spc="0" baseline="0"/>
            </a:lvl1pPr>
          </a:lstStyle>
          <a:p>
            <a:r>
              <a:rPr lang="en-US"/>
              <a:t>Click to edit Master title style</a:t>
            </a:r>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a:xfrm>
            <a:off x="484632" y="726630"/>
            <a:ext cx="520991" cy="517379"/>
          </a:xfrm>
        </p:spPr>
        <p:txBody>
          <a:bodyPr/>
          <a:lstStyle>
            <a:lvl1pPr>
              <a:defRPr>
                <a:solidFill>
                  <a:schemeClr val="accent2"/>
                </a:solidFill>
              </a:defRPr>
            </a:lvl1pPr>
          </a:lstStyle>
          <a:p>
            <a:fld id="{D8DA9DAA-006C-4F4B-980E-E3DF019B24E2}" type="slidenum">
              <a:rPr lang="en-US" smtClean="0"/>
              <a:pPr/>
              <a:t>‹#›</a:t>
            </a:fld>
            <a:endParaRPr lang="en-US"/>
          </a:p>
        </p:txBody>
      </p:sp>
      <p:sp>
        <p:nvSpPr>
          <p:cNvPr id="8" name="Text Placeholder 4">
            <a:extLst>
              <a:ext uri="{FF2B5EF4-FFF2-40B4-BE49-F238E27FC236}">
                <a16:creationId xmlns:a16="http://schemas.microsoft.com/office/drawing/2014/main" id="{9FB40175-FA51-DA14-A5B2-CD06DE6ECC31}"/>
              </a:ext>
            </a:extLst>
          </p:cNvPr>
          <p:cNvSpPr>
            <a:spLocks noGrp="1"/>
          </p:cNvSpPr>
          <p:nvPr>
            <p:ph type="body" sz="quarter" idx="14"/>
          </p:nvPr>
        </p:nvSpPr>
        <p:spPr>
          <a:xfrm>
            <a:off x="1280161" y="2777067"/>
            <a:ext cx="4663440" cy="3550581"/>
          </a:xfrm>
        </p:spPr>
        <p:txBody>
          <a:bodyPr lIns="0" tIns="0" rIns="0" bIns="0">
            <a:noAutofit/>
          </a:bodyPr>
          <a:lstStyle>
            <a:lvl1pPr marL="0" indent="0">
              <a:lnSpc>
                <a:spcPct val="110000"/>
              </a:lnSpc>
              <a:buNone/>
              <a:defRPr sz="1800"/>
            </a:lvl1pPr>
            <a:lvl2pPr marL="228600">
              <a:lnSpc>
                <a:spcPct val="110000"/>
              </a:lnSpc>
              <a:defRPr sz="1600"/>
            </a:lvl2pPr>
            <a:lvl3pPr marL="457200">
              <a:lnSpc>
                <a:spcPct val="110000"/>
              </a:lnSpc>
              <a:defRPr sz="1400"/>
            </a:lvl3pPr>
            <a:lvl4pPr marL="685800">
              <a:lnSpc>
                <a:spcPct val="110000"/>
              </a:lnSpc>
              <a:defRPr sz="1200"/>
            </a:lvl4pPr>
            <a:lvl5pPr marL="914400">
              <a:lnSpc>
                <a:spcPct val="110000"/>
              </a:lnSpc>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a:extLst>
              <a:ext uri="{FF2B5EF4-FFF2-40B4-BE49-F238E27FC236}">
                <a16:creationId xmlns:a16="http://schemas.microsoft.com/office/drawing/2014/main" id="{515930B2-E36D-4D05-A6B3-CA1BF61D50CC}"/>
              </a:ext>
              <a:ext uri="{C183D7F6-B498-43B3-948B-1728B52AA6E4}">
                <adec:decorative xmlns:adec="http://schemas.microsoft.com/office/drawing/2017/decorative" val="1"/>
              </a:ext>
            </a:extLst>
          </p:cNvPr>
          <p:cNvSpPr/>
          <p:nvPr userDrawn="1"/>
        </p:nvSpPr>
        <p:spPr>
          <a:xfrm>
            <a:off x="6412089"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2">
            <a:extLst>
              <a:ext uri="{FF2B5EF4-FFF2-40B4-BE49-F238E27FC236}">
                <a16:creationId xmlns:a16="http://schemas.microsoft.com/office/drawing/2014/main" id="{9CEC7E0F-60E8-418B-978D-C607C82E97F7}"/>
              </a:ext>
            </a:extLst>
          </p:cNvPr>
          <p:cNvSpPr>
            <a:spLocks noGrp="1"/>
          </p:cNvSpPr>
          <p:nvPr>
            <p:ph type="pic" sz="quarter" idx="13" hasCustomPrompt="1"/>
          </p:nvPr>
        </p:nvSpPr>
        <p:spPr>
          <a:xfrm>
            <a:off x="6695553" y="301752"/>
            <a:ext cx="5221224" cy="6263640"/>
          </a:xfrm>
        </p:spPr>
        <p:txBody>
          <a:bodyPr tIns="914400" anchor="t" anchorCtr="0"/>
          <a:lstStyle>
            <a:lvl1pPr algn="ctr">
              <a:buNone/>
              <a:defRPr>
                <a:solidFill>
                  <a:schemeClr val="bg1"/>
                </a:solidFill>
              </a:defRPr>
            </a:lvl1pPr>
          </a:lstStyle>
          <a:p>
            <a:r>
              <a:rPr lang="en-US"/>
              <a:t>Click to add picture</a:t>
            </a:r>
          </a:p>
        </p:txBody>
      </p:sp>
      <p:sp>
        <p:nvSpPr>
          <p:cNvPr id="10" name="Footer Placeholder 8">
            <a:extLst>
              <a:ext uri="{FF2B5EF4-FFF2-40B4-BE49-F238E27FC236}">
                <a16:creationId xmlns:a16="http://schemas.microsoft.com/office/drawing/2014/main" id="{7A4AE671-C203-0370-2888-FC8F7D444D11}"/>
              </a:ext>
            </a:extLst>
          </p:cNvPr>
          <p:cNvSpPr>
            <a:spLocks noGrp="1"/>
          </p:cNvSpPr>
          <p:nvPr>
            <p:ph type="ftr" sz="quarter" idx="17"/>
          </p:nvPr>
        </p:nvSpPr>
        <p:spPr>
          <a:xfrm>
            <a:off x="1280160" y="6356350"/>
            <a:ext cx="4434825" cy="365125"/>
          </a:xfrm>
        </p:spPr>
        <p:txBody>
          <a:bodyPr/>
          <a:lstStyle>
            <a:lvl1pPr algn="l">
              <a:defRPr/>
            </a:lvl1pPr>
          </a:lstStyle>
          <a:p>
            <a:endParaRPr lang="en-US"/>
          </a:p>
        </p:txBody>
      </p:sp>
      <p:cxnSp>
        <p:nvCxnSpPr>
          <p:cNvPr id="3" name="Straight Connector 2">
            <a:extLst>
              <a:ext uri="{FF2B5EF4-FFF2-40B4-BE49-F238E27FC236}">
                <a16:creationId xmlns:a16="http://schemas.microsoft.com/office/drawing/2014/main" id="{1792BFA8-57AD-0B5C-2534-1E862B58DAB3}"/>
              </a:ext>
              <a:ext uri="{C183D7F6-B498-43B3-948B-1728B52AA6E4}">
                <adec:decorative xmlns:adec="http://schemas.microsoft.com/office/drawing/2017/decorative" val="1"/>
              </a:ext>
            </a:extLst>
          </p:cNvPr>
          <p:cNvCxnSpPr>
            <a:cxnSpLocks/>
          </p:cNvCxnSpPr>
          <p:nvPr userDrawn="1"/>
        </p:nvCxnSpPr>
        <p:spPr>
          <a:xfrm>
            <a:off x="745127"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6807921"/>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A9DAA-006C-4F4B-980E-E3DF019B24E2}" type="slidenum">
              <a:rPr lang="en-US" smtClean="0"/>
              <a:pPr/>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2362235"/>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imag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1280159" y="640080"/>
            <a:ext cx="4815836" cy="2103120"/>
          </a:xfrm>
        </p:spPr>
        <p:txBody>
          <a:bodyPr lIns="0" tIns="0" rIns="0" bIns="0" anchor="ctr" anchorCtr="0"/>
          <a:lstStyle>
            <a:lvl1pPr algn="l">
              <a:defRPr sz="4000" b="1" cap="all" spc="0" baseline="0">
                <a:solidFill>
                  <a:schemeClr val="tx1"/>
                </a:solidFill>
              </a:defRPr>
            </a:lvl1pPr>
          </a:lstStyle>
          <a:p>
            <a:r>
              <a:rPr lang="en-US"/>
              <a:t>Click to add title</a:t>
            </a:r>
          </a:p>
        </p:txBody>
      </p:sp>
      <p:sp>
        <p:nvSpPr>
          <p:cNvPr id="16" name="Slide Number Placeholder 15">
            <a:extLst>
              <a:ext uri="{FF2B5EF4-FFF2-40B4-BE49-F238E27FC236}">
                <a16:creationId xmlns:a16="http://schemas.microsoft.com/office/drawing/2014/main" id="{6183E8BD-29F0-8F9F-FC7D-73F8067BCDDF}"/>
              </a:ext>
            </a:extLst>
          </p:cNvPr>
          <p:cNvSpPr>
            <a:spLocks noGrp="1"/>
          </p:cNvSpPr>
          <p:nvPr>
            <p:ph type="sldNum" sz="quarter" idx="20"/>
          </p:nvPr>
        </p:nvSpPr>
        <p:spPr/>
        <p:txBody>
          <a:bodyPr/>
          <a:lstStyle>
            <a:lvl1pPr>
              <a:defRPr>
                <a:solidFill>
                  <a:schemeClr val="accent2"/>
                </a:solidFill>
              </a:defRPr>
            </a:lvl1pPr>
          </a:lstStyle>
          <a:p>
            <a:fld id="{D8DA9DAA-006C-4F4B-980E-E3DF019B24E2}" type="slidenum">
              <a:rPr lang="en-US" smtClean="0"/>
              <a:pPr/>
              <a:t>‹#›</a:t>
            </a:fld>
            <a:endParaRPr lang="en-US"/>
          </a:p>
        </p:txBody>
      </p:sp>
      <p:sp>
        <p:nvSpPr>
          <p:cNvPr id="15" name="Content Placeholder 2">
            <a:extLst>
              <a:ext uri="{FF2B5EF4-FFF2-40B4-BE49-F238E27FC236}">
                <a16:creationId xmlns:a16="http://schemas.microsoft.com/office/drawing/2014/main" id="{5C983CA3-739C-6C20-AFE0-0997370354B4}"/>
              </a:ext>
            </a:extLst>
          </p:cNvPr>
          <p:cNvSpPr>
            <a:spLocks noGrp="1"/>
          </p:cNvSpPr>
          <p:nvPr>
            <p:ph idx="1" hasCustomPrompt="1"/>
          </p:nvPr>
        </p:nvSpPr>
        <p:spPr>
          <a:xfrm>
            <a:off x="6531427" y="640080"/>
            <a:ext cx="5122889" cy="2103120"/>
          </a:xfrm>
        </p:spPr>
        <p:txBody>
          <a:bodyPr lIns="0" tIns="0" rIns="0" bIns="0" anchor="ctr" anchorCtr="0">
            <a:normAutofit/>
          </a:bodyPr>
          <a:lstStyle>
            <a:lvl1pPr marL="0" indent="0">
              <a:lnSpc>
                <a:spcPct val="110000"/>
              </a:lnSpc>
              <a:buNone/>
              <a:defRPr sz="1800">
                <a:solidFill>
                  <a:schemeClr val="tx1"/>
                </a:solidFill>
              </a:defRPr>
            </a:lvl1pPr>
            <a:lvl2pPr marL="228600">
              <a:lnSpc>
                <a:spcPct val="100000"/>
              </a:lnSpc>
              <a:defRPr sz="1600">
                <a:solidFill>
                  <a:schemeClr val="tx1"/>
                </a:solidFill>
              </a:defRPr>
            </a:lvl2pPr>
            <a:lvl3pPr marL="457200">
              <a:lnSpc>
                <a:spcPct val="100000"/>
              </a:lnSpc>
              <a:defRPr sz="1400">
                <a:solidFill>
                  <a:schemeClr val="tx1"/>
                </a:solidFill>
              </a:defRPr>
            </a:lvl3pPr>
            <a:lvl4pPr marL="685800">
              <a:lnSpc>
                <a:spcPct val="100000"/>
              </a:lnSpc>
              <a:defRPr sz="1200">
                <a:solidFill>
                  <a:schemeClr val="tx1"/>
                </a:solidFill>
              </a:defRPr>
            </a:lvl4pPr>
            <a:lvl5pPr>
              <a:defRPr sz="1400"/>
            </a:lvl5pPr>
          </a:lstStyle>
          <a:p>
            <a:pPr lvl="0"/>
            <a:r>
              <a:rPr lang="en-US"/>
              <a:t>Click to add text</a:t>
            </a:r>
          </a:p>
          <a:p>
            <a:pPr lvl="1"/>
            <a:r>
              <a:rPr lang="en-US"/>
              <a:t>Second level</a:t>
            </a:r>
          </a:p>
          <a:p>
            <a:pPr lvl="2"/>
            <a:r>
              <a:rPr lang="en-US"/>
              <a:t>Third level</a:t>
            </a:r>
          </a:p>
          <a:p>
            <a:pPr lvl="3"/>
            <a:r>
              <a:rPr lang="en-US"/>
              <a:t>Fourth level</a:t>
            </a:r>
          </a:p>
        </p:txBody>
      </p:sp>
      <p:cxnSp>
        <p:nvCxnSpPr>
          <p:cNvPr id="4" name="Straight Connector 3">
            <a:extLst>
              <a:ext uri="{FF2B5EF4-FFF2-40B4-BE49-F238E27FC236}">
                <a16:creationId xmlns:a16="http://schemas.microsoft.com/office/drawing/2014/main" id="{4BC9F29C-BBE9-AFB4-AFC6-30BCA4EB2AFA}"/>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CBC4D286-C480-B4CF-4406-CACC323F9FAD}"/>
              </a:ext>
            </a:extLst>
          </p:cNvPr>
          <p:cNvSpPr>
            <a:spLocks noGrp="1"/>
          </p:cNvSpPr>
          <p:nvPr>
            <p:ph idx="21" hasCustomPrompt="1"/>
          </p:nvPr>
        </p:nvSpPr>
        <p:spPr>
          <a:xfrm>
            <a:off x="1280160" y="3017520"/>
            <a:ext cx="10374152" cy="3208866"/>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14" name="Footer Placeholder 13">
            <a:extLst>
              <a:ext uri="{FF2B5EF4-FFF2-40B4-BE49-F238E27FC236}">
                <a16:creationId xmlns:a16="http://schemas.microsoft.com/office/drawing/2014/main" id="{0BEE2817-4518-D59A-BD13-29A3D4FE64F0}"/>
              </a:ext>
            </a:extLst>
          </p:cNvPr>
          <p:cNvSpPr>
            <a:spLocks noGrp="1"/>
          </p:cNvSpPr>
          <p:nvPr>
            <p:ph type="ftr" sz="quarter" idx="19"/>
          </p:nvPr>
        </p:nvSpPr>
        <p:spPr>
          <a:xfrm>
            <a:off x="7539516" y="6356350"/>
            <a:ext cx="4114800" cy="365125"/>
          </a:xfrm>
        </p:spPr>
        <p:txBody>
          <a:bodyPr/>
          <a:lstStyle/>
          <a:p>
            <a:endParaRPr lang="en-US"/>
          </a:p>
        </p:txBody>
      </p:sp>
    </p:spTree>
    <p:extLst>
      <p:ext uri="{BB962C8B-B14F-4D97-AF65-F5344CB8AC3E}">
        <p14:creationId xmlns:p14="http://schemas.microsoft.com/office/powerpoint/2010/main" val="1068905268"/>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1280159" y="4970638"/>
            <a:ext cx="9144000" cy="1280160"/>
          </a:xfrm>
        </p:spPr>
        <p:txBody>
          <a:bodyPr lIns="0" tIns="0" rIns="0" bIns="0" anchor="b" anchorCtr="0"/>
          <a:lstStyle>
            <a:lvl1pPr algn="l">
              <a:defRPr sz="4000" b="1" cap="all" spc="0" baseline="0">
                <a:solidFill>
                  <a:schemeClr val="tx1"/>
                </a:solidFill>
              </a:defRPr>
            </a:lvl1pPr>
          </a:lstStyle>
          <a:p>
            <a:r>
              <a:rPr lang="en-US"/>
              <a:t>Click to edit Master title style</a:t>
            </a:r>
          </a:p>
        </p:txBody>
      </p:sp>
      <p:sp>
        <p:nvSpPr>
          <p:cNvPr id="22" name="Slide Number Placeholder 21">
            <a:extLst>
              <a:ext uri="{FF2B5EF4-FFF2-40B4-BE49-F238E27FC236}">
                <a16:creationId xmlns:a16="http://schemas.microsoft.com/office/drawing/2014/main" id="{F0626849-9D2D-3C95-8C10-FA8F325FE9AA}"/>
              </a:ext>
            </a:extLst>
          </p:cNvPr>
          <p:cNvSpPr>
            <a:spLocks noGrp="1"/>
          </p:cNvSpPr>
          <p:nvPr>
            <p:ph type="sldNum" sz="quarter" idx="12"/>
          </p:nvPr>
        </p:nvSpPr>
        <p:spPr/>
        <p:txBody>
          <a:bodyPr/>
          <a:lstStyle/>
          <a:p>
            <a:fld id="{D8DA9DAA-006C-4F4B-980E-E3DF019B24E2}" type="slidenum">
              <a:rPr lang="en-US" smtClean="0"/>
              <a:pPr/>
              <a:t>‹#›</a:t>
            </a:fld>
            <a:endParaRPr lang="en-US"/>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hasCustomPrompt="1"/>
          </p:nvPr>
        </p:nvSpPr>
        <p:spPr>
          <a:xfrm>
            <a:off x="1280160" y="685800"/>
            <a:ext cx="4937760" cy="4023360"/>
          </a:xfrm>
        </p:spPr>
        <p:txBody>
          <a:bodyPr lIns="0" tIns="0" rIns="0" bIns="0">
            <a:noAutofit/>
          </a:bodyPr>
          <a:lstStyle>
            <a:lvl1pPr marL="0" indent="0">
              <a:spcBef>
                <a:spcPts val="1200"/>
              </a:spcBef>
              <a:buNone/>
              <a:defRPr sz="1800"/>
            </a:lvl1pPr>
            <a:lvl2pPr marL="457200">
              <a:spcBef>
                <a:spcPts val="1200"/>
              </a:spcBef>
              <a:defRPr sz="1800"/>
            </a:lvl2pPr>
            <a:lvl3pPr marL="914400">
              <a:spcBef>
                <a:spcPts val="1200"/>
              </a:spcBef>
              <a:defRPr sz="1800"/>
            </a:lvl3pPr>
            <a:lvl4pPr marL="1371600">
              <a:spcBef>
                <a:spcPts val="1200"/>
              </a:spcBef>
              <a:defRPr sz="1800"/>
            </a:lvl4pPr>
            <a:lvl5pPr marL="1828800">
              <a:spcBef>
                <a:spcPts val="1200"/>
              </a:spcBef>
              <a:defRPr sz="180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hasCustomPrompt="1"/>
          </p:nvPr>
        </p:nvSpPr>
        <p:spPr>
          <a:xfrm>
            <a:off x="6704755" y="685800"/>
            <a:ext cx="4937760" cy="4023360"/>
          </a:xfrm>
        </p:spPr>
        <p:txBody>
          <a:bodyPr lIns="0" tIns="0" rIns="0" bIns="0">
            <a:noAutofit/>
          </a:bodyPr>
          <a:lstStyle>
            <a:lvl1pPr>
              <a:spcBef>
                <a:spcPts val="1200"/>
              </a:spcBef>
              <a:defRPr sz="1800"/>
            </a:lvl1pPr>
            <a:lvl2pPr>
              <a:spcBef>
                <a:spcPts val="1200"/>
              </a:spcBef>
              <a:defRPr sz="1800"/>
            </a:lvl2pPr>
            <a:lvl3pPr>
              <a:spcBef>
                <a:spcPts val="1200"/>
              </a:spcBef>
              <a:defRPr sz="1800"/>
            </a:lvl3pPr>
            <a:lvl4pPr>
              <a:spcBef>
                <a:spcPts val="1200"/>
              </a:spcBef>
              <a:defRPr sz="1800"/>
            </a:lvl4pPr>
            <a:lvl5pPr>
              <a:spcBef>
                <a:spcPts val="1200"/>
              </a:spcBef>
              <a:defRPr sz="180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grpSp>
        <p:nvGrpSpPr>
          <p:cNvPr id="13" name="Group 12">
            <a:extLst>
              <a:ext uri="{FF2B5EF4-FFF2-40B4-BE49-F238E27FC236}">
                <a16:creationId xmlns:a16="http://schemas.microsoft.com/office/drawing/2014/main" id="{4717D91C-F78C-0E4C-FB27-7112AB840A1C}"/>
              </a:ext>
              <a:ext uri="{C183D7F6-B498-43B3-948B-1728B52AA6E4}">
                <adec:decorative xmlns:adec="http://schemas.microsoft.com/office/drawing/2017/decorative" val="1"/>
              </a:ext>
            </a:extLst>
          </p:cNvPr>
          <p:cNvGrpSpPr/>
          <p:nvPr userDrawn="1"/>
        </p:nvGrpSpPr>
        <p:grpSpPr>
          <a:xfrm>
            <a:off x="5322570" y="5680647"/>
            <a:ext cx="465456" cy="581432"/>
            <a:chOff x="7843462" y="2744546"/>
            <a:chExt cx="465456" cy="581432"/>
          </a:xfrm>
        </p:grpSpPr>
        <p:sp>
          <p:nvSpPr>
            <p:cNvPr id="15" name="Graphic 12">
              <a:extLst>
                <a:ext uri="{FF2B5EF4-FFF2-40B4-BE49-F238E27FC236}">
                  <a16:creationId xmlns:a16="http://schemas.microsoft.com/office/drawing/2014/main" id="{CC935CF3-75DF-0DC7-1B2A-E0E0205DF64B}"/>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D5782BEB-6319-DEC1-F9ED-BA9201C6B9B7}"/>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a:p>
          </p:txBody>
        </p:sp>
        <p:sp>
          <p:nvSpPr>
            <p:cNvPr id="18" name="Graphic 15">
              <a:extLst>
                <a:ext uri="{FF2B5EF4-FFF2-40B4-BE49-F238E27FC236}">
                  <a16:creationId xmlns:a16="http://schemas.microsoft.com/office/drawing/2014/main" id="{6E59DFAF-9794-BD12-D89A-422FFFFCE023}"/>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grpSp>
      <p:sp>
        <p:nvSpPr>
          <p:cNvPr id="21" name="Footer Placeholder 20">
            <a:extLst>
              <a:ext uri="{FF2B5EF4-FFF2-40B4-BE49-F238E27FC236}">
                <a16:creationId xmlns:a16="http://schemas.microsoft.com/office/drawing/2014/main" id="{36444A47-BCB3-5C86-F2B8-25092BE8D9FF}"/>
              </a:ext>
            </a:extLst>
          </p:cNvPr>
          <p:cNvSpPr>
            <a:spLocks noGrp="1"/>
          </p:cNvSpPr>
          <p:nvPr>
            <p:ph type="ftr" sz="quarter" idx="11"/>
          </p:nvPr>
        </p:nvSpPr>
        <p:spPr>
          <a:xfrm>
            <a:off x="1280160" y="6356350"/>
            <a:ext cx="4114800" cy="365125"/>
          </a:xfrm>
        </p:spPr>
        <p:txBody>
          <a:bodyPr lIns="0" rIns="91440"/>
          <a:lstStyle>
            <a:lvl1pPr algn="l">
              <a:defRPr/>
            </a:lvl1pPr>
          </a:lstStyle>
          <a:p>
            <a:endParaRPr lang="en-US"/>
          </a:p>
        </p:txBody>
      </p:sp>
      <p:cxnSp>
        <p:nvCxnSpPr>
          <p:cNvPr id="23" name="Straight Connector 22">
            <a:extLst>
              <a:ext uri="{FF2B5EF4-FFF2-40B4-BE49-F238E27FC236}">
                <a16:creationId xmlns:a16="http://schemas.microsoft.com/office/drawing/2014/main" id="{C648C53D-49AB-C003-70E8-5117AF079715}"/>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A96BC1DE-6696-3408-564E-2D73B1266326}"/>
              </a:ext>
              <a:ext uri="{C183D7F6-B498-43B3-948B-1728B52AA6E4}">
                <adec:decorative xmlns:adec="http://schemas.microsoft.com/office/drawing/2017/decorative" val="1"/>
              </a:ext>
            </a:extLst>
          </p:cNvPr>
          <p:cNvGrpSpPr/>
          <p:nvPr userDrawn="1"/>
        </p:nvGrpSpPr>
        <p:grpSpPr>
          <a:xfrm rot="5400000">
            <a:off x="10711518" y="5393214"/>
            <a:ext cx="1097341" cy="736658"/>
            <a:chOff x="10508317" y="446637"/>
            <a:chExt cx="1097341" cy="736658"/>
          </a:xfrm>
        </p:grpSpPr>
        <p:sp>
          <p:nvSpPr>
            <p:cNvPr id="25" name="Graphic 15">
              <a:extLst>
                <a:ext uri="{FF2B5EF4-FFF2-40B4-BE49-F238E27FC236}">
                  <a16:creationId xmlns:a16="http://schemas.microsoft.com/office/drawing/2014/main" id="{268EB1E4-29D6-C3F5-BCBB-FB7E7EE5C25C}"/>
                </a:ext>
                <a:ext uri="{C183D7F6-B498-43B3-948B-1728B52AA6E4}">
                  <adec:decorative xmlns:adec="http://schemas.microsoft.com/office/drawing/2017/decorative" val="1"/>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26" name="Graphic 16">
              <a:extLst>
                <a:ext uri="{FF2B5EF4-FFF2-40B4-BE49-F238E27FC236}">
                  <a16:creationId xmlns:a16="http://schemas.microsoft.com/office/drawing/2014/main" id="{09524D46-140F-2F4F-430B-F59815A07CF1}"/>
                </a:ext>
                <a:ext uri="{C183D7F6-B498-43B3-948B-1728B52AA6E4}">
                  <adec:decorative xmlns:adec="http://schemas.microsoft.com/office/drawing/2017/decorative" val="1"/>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sp>
          <p:nvSpPr>
            <p:cNvPr id="27" name="Graphic 14">
              <a:extLst>
                <a:ext uri="{FF2B5EF4-FFF2-40B4-BE49-F238E27FC236}">
                  <a16:creationId xmlns:a16="http://schemas.microsoft.com/office/drawing/2014/main" id="{AC75143B-C717-8D04-743C-B40FB5EFB21C}"/>
                </a:ext>
                <a:ext uri="{C183D7F6-B498-43B3-948B-1728B52AA6E4}">
                  <adec:decorative xmlns:adec="http://schemas.microsoft.com/office/drawing/2017/decorative" val="1"/>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grpSp>
    </p:spTree>
    <p:extLst>
      <p:ext uri="{BB962C8B-B14F-4D97-AF65-F5344CB8AC3E}">
        <p14:creationId xmlns:p14="http://schemas.microsoft.com/office/powerpoint/2010/main" val="3487376429"/>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Bubbles and Title 1">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a:xfrm>
            <a:off x="2792897" y="585216"/>
            <a:ext cx="8965094" cy="2276856"/>
          </a:xfrm>
        </p:spPr>
        <p:txBody>
          <a:bodyPr lIns="0" tIns="0" rIns="0" anchor="b"/>
          <a:lstStyle>
            <a:lvl1pPr algn="r">
              <a:lnSpc>
                <a:spcPts val="4800"/>
              </a:lnSpc>
              <a:defRPr sz="4800" b="1" cap="all" spc="0" baseline="0">
                <a:solidFill>
                  <a:schemeClr val="bg1"/>
                </a:solidFill>
              </a:defRPr>
            </a:lvl1pPr>
          </a:lstStyle>
          <a:p>
            <a:r>
              <a:rPr lang="en-US"/>
              <a:t>Click to edit Master title style</a:t>
            </a:r>
          </a:p>
        </p:txBody>
      </p:sp>
      <p:sp>
        <p:nvSpPr>
          <p:cNvPr id="7" name="Picture Placeholder 14">
            <a:extLst>
              <a:ext uri="{FF2B5EF4-FFF2-40B4-BE49-F238E27FC236}">
                <a16:creationId xmlns:a16="http://schemas.microsoft.com/office/drawing/2014/main" id="{FC9B12A4-113B-B3F6-5926-5C2A6F504ABA}"/>
              </a:ext>
            </a:extLst>
          </p:cNvPr>
          <p:cNvSpPr>
            <a:spLocks noGrp="1"/>
          </p:cNvSpPr>
          <p:nvPr>
            <p:ph type="pic" sz="quarter" idx="14" hasCustomPrompt="1"/>
          </p:nvPr>
        </p:nvSpPr>
        <p:spPr>
          <a:xfrm>
            <a:off x="1371606" y="3205313"/>
            <a:ext cx="3043077" cy="3043083"/>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tIns="914400" anchor="t" anchorCtr="0">
            <a:noAutofit/>
          </a:bodyPr>
          <a:lstStyle>
            <a:lvl1pPr algn="ctr">
              <a:buNone/>
              <a:defRPr sz="1800">
                <a:solidFill>
                  <a:schemeClr val="bg1"/>
                </a:solidFill>
              </a:defRPr>
            </a:lvl1pPr>
          </a:lstStyle>
          <a:p>
            <a:r>
              <a:rPr lang="en-US"/>
              <a:t>Click to add picture</a:t>
            </a:r>
          </a:p>
        </p:txBody>
      </p: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hasCustomPrompt="1"/>
          </p:nvPr>
        </p:nvSpPr>
        <p:spPr>
          <a:xfrm>
            <a:off x="5640609" y="3127248"/>
            <a:ext cx="6117381" cy="3017520"/>
          </a:xfrm>
        </p:spPr>
        <p:txBody>
          <a:bodyPr lIns="0" tIns="0" rIns="0" bIns="0">
            <a:normAutofit/>
          </a:bodyPr>
          <a:lstStyle>
            <a:lvl1pPr marL="0" indent="0" algn="r">
              <a:spcBef>
                <a:spcPts val="1200"/>
              </a:spcBef>
              <a:buNone/>
              <a:defRPr sz="2400">
                <a:solidFill>
                  <a:schemeClr val="bg1"/>
                </a:solidFill>
              </a:defRPr>
            </a:lvl1pPr>
          </a:lstStyle>
          <a:p>
            <a:pPr lvl="0"/>
            <a:r>
              <a:rPr lang="en-US"/>
              <a:t>Click to add text</a:t>
            </a:r>
          </a:p>
        </p:txBody>
      </p:sp>
      <p:grpSp>
        <p:nvGrpSpPr>
          <p:cNvPr id="3" name="Group 2">
            <a:extLst>
              <a:ext uri="{FF2B5EF4-FFF2-40B4-BE49-F238E27FC236}">
                <a16:creationId xmlns:a16="http://schemas.microsoft.com/office/drawing/2014/main" id="{8AF51D36-DB19-27CD-47E0-A4261648DA12}"/>
              </a:ext>
              <a:ext uri="{C183D7F6-B498-43B3-948B-1728B52AA6E4}">
                <adec:decorative xmlns:adec="http://schemas.microsoft.com/office/drawing/2017/decorative" val="1"/>
              </a:ext>
            </a:extLst>
          </p:cNvPr>
          <p:cNvGrpSpPr/>
          <p:nvPr userDrawn="1"/>
        </p:nvGrpSpPr>
        <p:grpSpPr>
          <a:xfrm rot="18614240">
            <a:off x="3975343" y="2819532"/>
            <a:ext cx="465456" cy="581432"/>
            <a:chOff x="7843462" y="2744546"/>
            <a:chExt cx="465456" cy="581432"/>
          </a:xfrm>
        </p:grpSpPr>
        <p:sp>
          <p:nvSpPr>
            <p:cNvPr id="4" name="Graphic 12">
              <a:extLst>
                <a:ext uri="{FF2B5EF4-FFF2-40B4-BE49-F238E27FC236}">
                  <a16:creationId xmlns:a16="http://schemas.microsoft.com/office/drawing/2014/main" id="{3EFED0E0-17D4-C5B0-09D0-B43338A856B3}"/>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5" name="Graphic 13">
              <a:extLst>
                <a:ext uri="{FF2B5EF4-FFF2-40B4-BE49-F238E27FC236}">
                  <a16:creationId xmlns:a16="http://schemas.microsoft.com/office/drawing/2014/main" id="{8F798BBE-9B6F-700D-08A1-09ABC5388CCE}"/>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a:p>
          </p:txBody>
        </p:sp>
        <p:sp>
          <p:nvSpPr>
            <p:cNvPr id="6" name="Graphic 15">
              <a:extLst>
                <a:ext uri="{FF2B5EF4-FFF2-40B4-BE49-F238E27FC236}">
                  <a16:creationId xmlns:a16="http://schemas.microsoft.com/office/drawing/2014/main" id="{4AE2D1C5-9D85-9049-690C-3AFCE7E2DA56}"/>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grpSp>
      <p:cxnSp>
        <p:nvCxnSpPr>
          <p:cNvPr id="13" name="Straight Connector 12">
            <a:extLst>
              <a:ext uri="{FF2B5EF4-FFF2-40B4-BE49-F238E27FC236}">
                <a16:creationId xmlns:a16="http://schemas.microsoft.com/office/drawing/2014/main" id="{9D0FE75D-ACD3-655E-58A7-8F2C182760B4}"/>
              </a:ext>
              <a:ext uri="{C183D7F6-B498-43B3-948B-1728B52AA6E4}">
                <adec:decorative xmlns:adec="http://schemas.microsoft.com/office/drawing/2017/decorative" val="1"/>
              </a:ext>
            </a:extLst>
          </p:cNvPr>
          <p:cNvCxnSpPr>
            <a:cxnSpLocks/>
          </p:cNvCxnSpPr>
          <p:nvPr userDrawn="1"/>
        </p:nvCxnSpPr>
        <p:spPr>
          <a:xfrm>
            <a:off x="74066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9362630"/>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20XX</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A9DAA-006C-4F4B-980E-E3DF019B24E2}" type="slidenum">
              <a:rPr lang="en-US" smtClean="0"/>
              <a:pPr/>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2696796"/>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20XX</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DA9DAA-006C-4F4B-980E-E3DF019B24E2}" type="slidenum">
              <a:rPr lang="en-US" smtClean="0"/>
              <a:pPr/>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336544"/>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20XX</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DA9DAA-006C-4F4B-980E-E3DF019B24E2}" type="slidenum">
              <a:rPr lang="en-US" smtClean="0"/>
              <a:pPr/>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5856224"/>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4/16/2024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DA9DAA-006C-4F4B-980E-E3DF019B24E2}"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6" name="Straight Connector 5">
            <a:extLst>
              <a:ext uri="{FF2B5EF4-FFF2-40B4-BE49-F238E27FC236}">
                <a16:creationId xmlns:a16="http://schemas.microsoft.com/office/drawing/2014/main" id="{DEE1374F-A9BE-315F-F673-F48A1AA71613}"/>
              </a:ext>
              <a:ext uri="{C183D7F6-B498-43B3-948B-1728B52AA6E4}">
                <adec:decorative xmlns:adec="http://schemas.microsoft.com/office/drawing/2017/decorative" val="1"/>
              </a:ext>
            </a:extLst>
          </p:cNvPr>
          <p:cNvCxnSpPr>
            <a:cxnSpLocks/>
          </p:cNvCxnSpPr>
          <p:nvPr userDrawn="1"/>
        </p:nvCxnSpPr>
        <p:spPr>
          <a:xfrm>
            <a:off x="715890"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790506"/>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DA9DAA-006C-4F4B-980E-E3DF019B24E2}" type="slidenum">
              <a:rPr lang="en-US" smtClean="0"/>
              <a:pPr/>
              <a:t>‹#›</a:t>
            </a:fld>
            <a:endParaRPr lang="en-US"/>
          </a:p>
        </p:txBody>
      </p:sp>
      <p:cxnSp>
        <p:nvCxnSpPr>
          <p:cNvPr id="5" name="Straight Connector 4">
            <a:extLst>
              <a:ext uri="{FF2B5EF4-FFF2-40B4-BE49-F238E27FC236}">
                <a16:creationId xmlns:a16="http://schemas.microsoft.com/office/drawing/2014/main" id="{3A00F657-1870-0418-E997-E3C0F374E90C}"/>
              </a:ext>
              <a:ext uri="{C183D7F6-B498-43B3-948B-1728B52AA6E4}">
                <adec:decorative xmlns:adec="http://schemas.microsoft.com/office/drawing/2017/decorative" val="1"/>
              </a:ext>
            </a:extLst>
          </p:cNvPr>
          <p:cNvCxnSpPr>
            <a:cxnSpLocks/>
          </p:cNvCxnSpPr>
          <p:nvPr userDrawn="1"/>
        </p:nvCxnSpPr>
        <p:spPr>
          <a:xfrm>
            <a:off x="715890"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3846177"/>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DA9DAA-006C-4F4B-980E-E3DF019B24E2}" type="slidenum">
              <a:rPr lang="en-US" smtClean="0"/>
              <a:pPr/>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6609368"/>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r>
              <a:rPr lang="en-US"/>
              <a:t>20XX</a:t>
            </a:r>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8DA9DAA-006C-4F4B-980E-E3DF019B24E2}" type="slidenum">
              <a:rPr lang="en-US" smtClean="0"/>
              <a:pPr/>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5504236"/>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2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20XX</a:t>
            </a: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8DA9DAA-006C-4F4B-980E-E3DF019B24E2}"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83171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 id="2147483750" r:id="rId17"/>
    <p:sldLayoutId id="2147483751" r:id="rId18"/>
    <p:sldLayoutId id="2147483752" r:id="rId19"/>
    <p:sldLayoutId id="2147483753" r:id="rId20"/>
    <p:sldLayoutId id="2147483754" r:id="rId21"/>
    <p:sldLayoutId id="2147483755" r:id="rId22"/>
  </p:sldLayoutIdLst>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hf sldNum="0" hdr="0" ftr="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0.png"/><Relationship Id="rId3" Type="http://schemas.openxmlformats.org/officeDocument/2006/relationships/hyperlink" Target="https://www.pngall.com/whiteboard-png/" TargetMode="External"/><Relationship Id="rId7" Type="http://schemas.openxmlformats.org/officeDocument/2006/relationships/image" Target="../media/image80.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0.png"/><Relationship Id="rId5" Type="http://schemas.openxmlformats.org/officeDocument/2006/relationships/image" Target="../media/image60.png"/><Relationship Id="rId4" Type="http://schemas.openxmlformats.org/officeDocument/2006/relationships/image" Target="../media/image50.png"/></Relationships>
</file>

<file path=ppt/slides/_rels/slide11.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hyperlink" Target="https://www.pngall.com/whiteboard-pn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pngall.com/whiteboard-pn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7"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hyperlink" Target="https://www.pngall.com/whiteboard-png/"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0.png"/><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7424F32-2789-4FF9-8E8A-1252284BF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3" name="Picture 12">
            <a:extLst>
              <a:ext uri="{FF2B5EF4-FFF2-40B4-BE49-F238E27FC236}">
                <a16:creationId xmlns:a16="http://schemas.microsoft.com/office/drawing/2014/main" id="{D708C46E-BB60-4B97-8327-D3A475C008E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5" name="Straight Connector 14">
            <a:extLst>
              <a:ext uri="{FF2B5EF4-FFF2-40B4-BE49-F238E27FC236}">
                <a16:creationId xmlns:a16="http://schemas.microsoft.com/office/drawing/2014/main" id="{8042755C-F24C-4D08-8E4C-E646382C36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3E94A00-1A92-47F4-9E2D-E51DFF9016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9" name="Rectangle 1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23" name="Straight Connector 2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27" name="Picture 2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9" name="Straight Connector 2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FBA60339-E859-F6BC-226A-0A44A1ADDC6D}"/>
              </a:ext>
            </a:extLst>
          </p:cNvPr>
          <p:cNvSpPr>
            <a:spLocks noGrp="1"/>
          </p:cNvSpPr>
          <p:nvPr>
            <p:ph type="body" sz="quarter" idx="17"/>
          </p:nvPr>
        </p:nvSpPr>
        <p:spPr/>
        <p:txBody>
          <a:bodyPr/>
          <a:lstStyle/>
          <a:p>
            <a:endParaRPr lang="en-US"/>
          </a:p>
          <a:p>
            <a:endParaRPr lang="en-US"/>
          </a:p>
        </p:txBody>
      </p:sp>
      <p:graphicFrame>
        <p:nvGraphicFramePr>
          <p:cNvPr id="7" name="TextBox 4">
            <a:extLst>
              <a:ext uri="{FF2B5EF4-FFF2-40B4-BE49-F238E27FC236}">
                <a16:creationId xmlns:a16="http://schemas.microsoft.com/office/drawing/2014/main" id="{BB3F40C0-9726-72C4-A2E4-486FB839EFB9}"/>
              </a:ext>
            </a:extLst>
          </p:cNvPr>
          <p:cNvGraphicFramePr/>
          <p:nvPr>
            <p:extLst>
              <p:ext uri="{D42A27DB-BD31-4B8C-83A1-F6EECF244321}">
                <p14:modId xmlns:p14="http://schemas.microsoft.com/office/powerpoint/2010/main" val="2352187463"/>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6622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ackboard on a wooden stand&#10;&#10;Description automatically generated">
            <a:extLst>
              <a:ext uri="{FF2B5EF4-FFF2-40B4-BE49-F238E27FC236}">
                <a16:creationId xmlns:a16="http://schemas.microsoft.com/office/drawing/2014/main" id="{AD1F398D-37B6-1620-4CAA-8CA62CD3778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9B4C4DC0-C537-66CA-F0C4-CBB7F4A7F177}"/>
              </a:ext>
            </a:extLst>
          </p:cNvPr>
          <p:cNvSpPr>
            <a:spLocks noGrp="1"/>
          </p:cNvSpPr>
          <p:nvPr>
            <p:ph type="title"/>
          </p:nvPr>
        </p:nvSpPr>
        <p:spPr/>
        <p:txBody>
          <a:bodyPr/>
          <a:lstStyle/>
          <a:p>
            <a:pPr algn="ctr"/>
            <a:r>
              <a:rPr lang="en-US" dirty="0">
                <a:solidFill>
                  <a:schemeClr val="bg1"/>
                </a:solidFill>
              </a:rPr>
              <a:t>Derivative Notation</a:t>
            </a:r>
          </a:p>
        </p:txBody>
      </p:sp>
      <p:sp>
        <p:nvSpPr>
          <p:cNvPr id="3" name="Content Placeholder 2">
            <a:extLst>
              <a:ext uri="{FF2B5EF4-FFF2-40B4-BE49-F238E27FC236}">
                <a16:creationId xmlns:a16="http://schemas.microsoft.com/office/drawing/2014/main" id="{85C33A1B-0401-BC47-B873-2C65DB0C7681}"/>
              </a:ext>
            </a:extLst>
          </p:cNvPr>
          <p:cNvSpPr>
            <a:spLocks noGrp="1"/>
          </p:cNvSpPr>
          <p:nvPr>
            <p:ph idx="1"/>
          </p:nvPr>
        </p:nvSpPr>
        <p:spPr>
          <a:xfrm>
            <a:off x="1333692" y="1703842"/>
            <a:ext cx="3651264" cy="2202307"/>
          </a:xfrm>
        </p:spPr>
        <p:txBody>
          <a:bodyPr vert="horz" lIns="0" tIns="0" rIns="0" bIns="0" rtlCol="0" anchor="t">
            <a:normAutofit/>
          </a:bodyPr>
          <a:lstStyle/>
          <a:p>
            <a:r>
              <a:rPr lang="en-US" sz="3500" dirty="0">
                <a:solidFill>
                  <a:schemeClr val="bg1">
                    <a:lumMod val="95000"/>
                  </a:schemeClr>
                </a:solidFill>
              </a:rPr>
              <a:t>f(x) </a:t>
            </a:r>
            <a:r>
              <a:rPr lang="en-US" sz="3500" dirty="0">
                <a:solidFill>
                  <a:schemeClr val="bg1">
                    <a:lumMod val="95000"/>
                  </a:schemeClr>
                </a:solidFill>
                <a:sym typeface="Wingdings" panose="05000000000000000000" pitchFamily="2" charset="2"/>
              </a:rPr>
              <a:t> f’(x)</a:t>
            </a:r>
          </a:p>
          <a:p>
            <a:endParaRPr lang="en-US" dirty="0"/>
          </a:p>
          <a:p>
            <a:endParaRPr lang="en-US" dirty="0"/>
          </a:p>
          <a:p>
            <a:endParaRPr lang="en-US" dirty="0"/>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67CEB535-6E87-0951-F0BE-42DC8C9D7918}"/>
                  </a:ext>
                </a:extLst>
              </p:cNvPr>
              <p:cNvSpPr txBox="1">
                <a:spLocks/>
              </p:cNvSpPr>
              <p:nvPr/>
            </p:nvSpPr>
            <p:spPr>
              <a:xfrm>
                <a:off x="4681415" y="1475271"/>
                <a:ext cx="3474648" cy="2202307"/>
              </a:xfrm>
              <a:prstGeom prst="rect">
                <a:avLst/>
              </a:prstGeom>
            </p:spPr>
            <p:txBody>
              <a:bodyPr vert="horz" lIns="0" tIns="0" rIns="0" bIns="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3600" dirty="0">
                    <a:solidFill>
                      <a:schemeClr val="bg1">
                        <a:lumMod val="95000"/>
                      </a:schemeClr>
                    </a:solidFill>
                    <a:sym typeface="Wingdings" panose="05000000000000000000" pitchFamily="2" charset="2"/>
                  </a:rPr>
                  <a:t>y  </a:t>
                </a:r>
                <a14:m>
                  <m:oMath xmlns:m="http://schemas.openxmlformats.org/officeDocument/2006/math">
                    <m:f>
                      <m:fPr>
                        <m:ctrlPr>
                          <a:rPr lang="en-US" sz="3600" i="1" smtClean="0">
                            <a:solidFill>
                              <a:schemeClr val="bg1">
                                <a:lumMod val="95000"/>
                              </a:schemeClr>
                            </a:solidFill>
                            <a:latin typeface="Cambria Math" panose="02040503050406030204" pitchFamily="18" charset="0"/>
                            <a:sym typeface="Wingdings" panose="05000000000000000000" pitchFamily="2" charset="2"/>
                          </a:rPr>
                        </m:ctrlPr>
                      </m:fPr>
                      <m:num>
                        <m:r>
                          <a:rPr lang="en-US" sz="3600" i="1" smtClean="0">
                            <a:solidFill>
                              <a:schemeClr val="bg1">
                                <a:lumMod val="95000"/>
                              </a:schemeClr>
                            </a:solidFill>
                            <a:latin typeface="Cambria Math" panose="02040503050406030204" pitchFamily="18" charset="0"/>
                            <a:sym typeface="Wingdings" panose="05000000000000000000" pitchFamily="2" charset="2"/>
                          </a:rPr>
                          <m:t>𝑑𝑦</m:t>
                        </m:r>
                      </m:num>
                      <m:den>
                        <m:r>
                          <a:rPr lang="en-US" sz="3600" i="1" smtClean="0">
                            <a:solidFill>
                              <a:schemeClr val="bg1">
                                <a:lumMod val="95000"/>
                              </a:schemeClr>
                            </a:solidFill>
                            <a:latin typeface="Cambria Math" panose="02040503050406030204" pitchFamily="18" charset="0"/>
                            <a:sym typeface="Wingdings" panose="05000000000000000000" pitchFamily="2" charset="2"/>
                          </a:rPr>
                          <m:t>𝑑𝑥</m:t>
                        </m:r>
                      </m:den>
                    </m:f>
                  </m:oMath>
                </a14:m>
                <a:endParaRPr lang="en-US" sz="3600" dirty="0">
                  <a:solidFill>
                    <a:schemeClr val="bg1">
                      <a:lumMod val="95000"/>
                    </a:schemeClr>
                  </a:solidFill>
                </a:endParaRPr>
              </a:p>
              <a:p>
                <a:endParaRPr lang="en-US" dirty="0"/>
              </a:p>
              <a:p>
                <a:endParaRPr lang="en-US" dirty="0"/>
              </a:p>
              <a:p>
                <a:endParaRPr lang="en-US" dirty="0"/>
              </a:p>
            </p:txBody>
          </p:sp>
        </mc:Choice>
        <mc:Fallback xmlns="">
          <p:sp>
            <p:nvSpPr>
              <p:cNvPr id="7" name="Content Placeholder 2">
                <a:extLst>
                  <a:ext uri="{FF2B5EF4-FFF2-40B4-BE49-F238E27FC236}">
                    <a16:creationId xmlns:a16="http://schemas.microsoft.com/office/drawing/2014/main" id="{67CEB535-6E87-0951-F0BE-42DC8C9D7918}"/>
                  </a:ext>
                </a:extLst>
              </p:cNvPr>
              <p:cNvSpPr txBox="1">
                <a:spLocks noRot="1" noChangeAspect="1" noMove="1" noResize="1" noEditPoints="1" noAdjustHandles="1" noChangeArrowheads="1" noChangeShapeType="1" noTextEdit="1"/>
              </p:cNvSpPr>
              <p:nvPr/>
            </p:nvSpPr>
            <p:spPr>
              <a:xfrm>
                <a:off x="4681415" y="1475271"/>
                <a:ext cx="3474648" cy="2202307"/>
              </a:xfrm>
              <a:prstGeom prst="rect">
                <a:avLst/>
              </a:prstGeom>
              <a:blipFill>
                <a:blip r:embed="rId4"/>
                <a:stretch>
                  <a:fillRect l="-754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2DA9FC35-6B8F-8FE9-EE68-A3E8A0F3EF13}"/>
                  </a:ext>
                </a:extLst>
              </p:cNvPr>
              <p:cNvSpPr txBox="1">
                <a:spLocks/>
              </p:cNvSpPr>
              <p:nvPr/>
            </p:nvSpPr>
            <p:spPr>
              <a:xfrm>
                <a:off x="8512014" y="868580"/>
                <a:ext cx="3732280" cy="1602658"/>
              </a:xfrm>
              <a:prstGeom prst="rect">
                <a:avLst/>
              </a:prstGeom>
            </p:spPr>
            <p:txBody>
              <a:bodyPr vert="horz" lIns="0" tIns="0" rIns="0" bIns="0" rtlCol="0" anchor="t">
                <a:normAutofit fontScale="475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endParaRPr lang="en-US" sz="7600" dirty="0">
                  <a:solidFill>
                    <a:schemeClr val="bg1">
                      <a:lumMod val="95000"/>
                    </a:schemeClr>
                  </a:solidFill>
                </a:endParaRPr>
              </a:p>
              <a:p>
                <a14:m>
                  <m:oMath xmlns:m="http://schemas.openxmlformats.org/officeDocument/2006/math">
                    <m:f>
                      <m:fPr>
                        <m:ctrlPr>
                          <a:rPr lang="en-US" sz="7600" i="1">
                            <a:solidFill>
                              <a:schemeClr val="bg1">
                                <a:lumMod val="95000"/>
                              </a:schemeClr>
                            </a:solidFill>
                            <a:latin typeface="Cambria Math" panose="02040503050406030204" pitchFamily="18" charset="0"/>
                            <a:sym typeface="Wingdings" panose="05000000000000000000" pitchFamily="2" charset="2"/>
                          </a:rPr>
                        </m:ctrlPr>
                      </m:fPr>
                      <m:num>
                        <m:r>
                          <a:rPr lang="en-US" sz="7600" i="1">
                            <a:solidFill>
                              <a:schemeClr val="bg1">
                                <a:lumMod val="95000"/>
                              </a:schemeClr>
                            </a:solidFill>
                            <a:latin typeface="Cambria Math" panose="02040503050406030204" pitchFamily="18" charset="0"/>
                            <a:sym typeface="Wingdings" panose="05000000000000000000" pitchFamily="2" charset="2"/>
                          </a:rPr>
                          <m:t>𝑑</m:t>
                        </m:r>
                      </m:num>
                      <m:den>
                        <m:r>
                          <a:rPr lang="en-US" sz="7600" i="1">
                            <a:solidFill>
                              <a:schemeClr val="bg1">
                                <a:lumMod val="95000"/>
                              </a:schemeClr>
                            </a:solidFill>
                            <a:latin typeface="Cambria Math" panose="02040503050406030204" pitchFamily="18" charset="0"/>
                            <a:sym typeface="Wingdings" panose="05000000000000000000" pitchFamily="2" charset="2"/>
                          </a:rPr>
                          <m:t>𝑑𝑥</m:t>
                        </m:r>
                      </m:den>
                    </m:f>
                  </m:oMath>
                </a14:m>
                <a:r>
                  <a:rPr lang="en-US" sz="7600" dirty="0">
                    <a:solidFill>
                      <a:schemeClr val="bg1">
                        <a:lumMod val="95000"/>
                      </a:schemeClr>
                    </a:solidFill>
                  </a:rPr>
                  <a:t> </a:t>
                </a:r>
                <a14:m>
                  <m:oMath xmlns:m="http://schemas.openxmlformats.org/officeDocument/2006/math">
                    <m:f>
                      <m:fPr>
                        <m:ctrlPr>
                          <a:rPr lang="en-US" sz="7600" i="1">
                            <a:solidFill>
                              <a:schemeClr val="bg1">
                                <a:lumMod val="95000"/>
                              </a:schemeClr>
                            </a:solidFill>
                            <a:latin typeface="Cambria Math" panose="02040503050406030204" pitchFamily="18" charset="0"/>
                            <a:sym typeface="Wingdings" panose="05000000000000000000" pitchFamily="2" charset="2"/>
                          </a:rPr>
                        </m:ctrlPr>
                      </m:fPr>
                      <m:num>
                        <m:r>
                          <a:rPr lang="en-US" sz="7600" i="1">
                            <a:solidFill>
                              <a:schemeClr val="bg1">
                                <a:lumMod val="95000"/>
                              </a:schemeClr>
                            </a:solidFill>
                            <a:latin typeface="Cambria Math" panose="02040503050406030204" pitchFamily="18" charset="0"/>
                            <a:sym typeface="Wingdings" panose="05000000000000000000" pitchFamily="2" charset="2"/>
                          </a:rPr>
                          <m:t>𝑑</m:t>
                        </m:r>
                      </m:num>
                      <m:den>
                        <m:r>
                          <a:rPr lang="en-US" sz="7600" i="1">
                            <a:solidFill>
                              <a:schemeClr val="bg1">
                                <a:lumMod val="95000"/>
                              </a:schemeClr>
                            </a:solidFill>
                            <a:latin typeface="Cambria Math" panose="02040503050406030204" pitchFamily="18" charset="0"/>
                            <a:sym typeface="Wingdings" panose="05000000000000000000" pitchFamily="2" charset="2"/>
                          </a:rPr>
                          <m:t>𝑑𝑡</m:t>
                        </m:r>
                      </m:den>
                    </m:f>
                  </m:oMath>
                </a14:m>
                <a:r>
                  <a:rPr lang="en-US" sz="7600" dirty="0">
                    <a:solidFill>
                      <a:schemeClr val="bg1">
                        <a:lumMod val="95000"/>
                      </a:schemeClr>
                    </a:solidFill>
                  </a:rPr>
                  <a:t> ???</a:t>
                </a:r>
              </a:p>
              <a:p>
                <a:endParaRPr lang="en-US" dirty="0"/>
              </a:p>
              <a:p>
                <a:endParaRPr lang="en-US" dirty="0"/>
              </a:p>
              <a:p>
                <a:endParaRPr lang="en-US" dirty="0"/>
              </a:p>
            </p:txBody>
          </p:sp>
        </mc:Choice>
        <mc:Fallback xmlns="">
          <p:sp>
            <p:nvSpPr>
              <p:cNvPr id="8" name="Content Placeholder 2">
                <a:extLst>
                  <a:ext uri="{FF2B5EF4-FFF2-40B4-BE49-F238E27FC236}">
                    <a16:creationId xmlns:a16="http://schemas.microsoft.com/office/drawing/2014/main" id="{2DA9FC35-6B8F-8FE9-EE68-A3E8A0F3EF13}"/>
                  </a:ext>
                </a:extLst>
              </p:cNvPr>
              <p:cNvSpPr txBox="1">
                <a:spLocks noRot="1" noChangeAspect="1" noMove="1" noResize="1" noEditPoints="1" noAdjustHandles="1" noChangeArrowheads="1" noChangeShapeType="1" noTextEdit="1"/>
              </p:cNvSpPr>
              <p:nvPr/>
            </p:nvSpPr>
            <p:spPr>
              <a:xfrm>
                <a:off x="8512014" y="868580"/>
                <a:ext cx="3732280" cy="1602658"/>
              </a:xfrm>
              <a:prstGeom prst="rect">
                <a:avLst/>
              </a:prstGeom>
              <a:blipFill>
                <a:blip r:embed="rId5"/>
                <a:stretch>
                  <a:fillRect b="-190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4AE45395-339F-A7A1-F79B-D827BA701E0D}"/>
                  </a:ext>
                </a:extLst>
              </p:cNvPr>
              <p:cNvSpPr txBox="1">
                <a:spLocks/>
              </p:cNvSpPr>
              <p:nvPr/>
            </p:nvSpPr>
            <p:spPr>
              <a:xfrm>
                <a:off x="7207047" y="2396641"/>
                <a:ext cx="4504918" cy="3487592"/>
              </a:xfrm>
              <a:prstGeom prst="rect">
                <a:avLst/>
              </a:prstGeom>
            </p:spPr>
            <p:txBody>
              <a:bodyPr vert="horz" lIns="0" tIns="0" rIns="0" bIns="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14:m>
                  <m:oMath xmlns:m="http://schemas.openxmlformats.org/officeDocument/2006/math">
                    <m:r>
                      <a:rPr lang="en-US" b="0" i="1" smtClean="0">
                        <a:solidFill>
                          <a:schemeClr val="bg1">
                            <a:lumMod val="95000"/>
                          </a:schemeClr>
                        </a:solidFill>
                        <a:latin typeface="Cambria Math" panose="02040503050406030204" pitchFamily="18" charset="0"/>
                        <a:sym typeface="Wingdings" panose="05000000000000000000" pitchFamily="2" charset="2"/>
                      </a:rPr>
                      <m:t>                      </m:t>
                    </m:r>
                    <m:f>
                      <m:fPr>
                        <m:ctrlPr>
                          <a:rPr lang="en-US" i="1" smtClean="0">
                            <a:solidFill>
                              <a:schemeClr val="bg1">
                                <a:lumMod val="95000"/>
                              </a:schemeClr>
                            </a:solidFill>
                            <a:latin typeface="Cambria Math" panose="02040503050406030204" pitchFamily="18" charset="0"/>
                            <a:sym typeface="Wingdings" panose="05000000000000000000" pitchFamily="2" charset="2"/>
                          </a:rPr>
                        </m:ctrlPr>
                      </m:fPr>
                      <m:num>
                        <m:r>
                          <a:rPr lang="en-US" i="1" smtClean="0">
                            <a:solidFill>
                              <a:schemeClr val="bg1">
                                <a:lumMod val="95000"/>
                              </a:schemeClr>
                            </a:solidFill>
                            <a:latin typeface="Cambria Math" panose="02040503050406030204" pitchFamily="18" charset="0"/>
                            <a:sym typeface="Wingdings" panose="05000000000000000000" pitchFamily="2" charset="2"/>
                          </a:rPr>
                          <m:t>𝑑</m:t>
                        </m:r>
                      </m:num>
                      <m:den>
                        <m:r>
                          <a:rPr lang="en-US" i="1" smtClean="0">
                            <a:solidFill>
                              <a:schemeClr val="bg1">
                                <a:lumMod val="95000"/>
                              </a:schemeClr>
                            </a:solidFill>
                            <a:latin typeface="Cambria Math" panose="02040503050406030204" pitchFamily="18" charset="0"/>
                            <a:sym typeface="Wingdings" panose="05000000000000000000" pitchFamily="2" charset="2"/>
                          </a:rPr>
                          <m:t>𝑑𝑥</m:t>
                        </m:r>
                      </m:den>
                    </m:f>
                  </m:oMath>
                </a14:m>
                <a:r>
                  <a:rPr lang="en-US" dirty="0">
                    <a:solidFill>
                      <a:schemeClr val="bg1">
                        <a:lumMod val="95000"/>
                      </a:schemeClr>
                    </a:solidFill>
                  </a:rPr>
                  <a:t> often seen as </a:t>
                </a:r>
                <a14:m>
                  <m:oMath xmlns:m="http://schemas.openxmlformats.org/officeDocument/2006/math">
                    <m:f>
                      <m:fPr>
                        <m:ctrlPr>
                          <a:rPr lang="en-US" i="1">
                            <a:solidFill>
                              <a:schemeClr val="bg1">
                                <a:lumMod val="95000"/>
                              </a:schemeClr>
                            </a:solidFill>
                            <a:latin typeface="Cambria Math" panose="02040503050406030204" pitchFamily="18" charset="0"/>
                            <a:sym typeface="Wingdings" panose="05000000000000000000" pitchFamily="2" charset="2"/>
                          </a:rPr>
                        </m:ctrlPr>
                      </m:fPr>
                      <m:num>
                        <m:r>
                          <a:rPr lang="en-US" i="1">
                            <a:solidFill>
                              <a:schemeClr val="bg1">
                                <a:lumMod val="95000"/>
                              </a:schemeClr>
                            </a:solidFill>
                            <a:latin typeface="Cambria Math" panose="02040503050406030204" pitchFamily="18" charset="0"/>
                            <a:sym typeface="Wingdings" panose="05000000000000000000" pitchFamily="2" charset="2"/>
                          </a:rPr>
                          <m:t>𝑑</m:t>
                        </m:r>
                      </m:num>
                      <m:den>
                        <m:r>
                          <a:rPr lang="en-US" i="1">
                            <a:solidFill>
                              <a:schemeClr val="bg1">
                                <a:lumMod val="95000"/>
                              </a:schemeClr>
                            </a:solidFill>
                            <a:latin typeface="Cambria Math" panose="02040503050406030204" pitchFamily="18" charset="0"/>
                            <a:sym typeface="Wingdings" panose="05000000000000000000" pitchFamily="2" charset="2"/>
                          </a:rPr>
                          <m:t>𝑑</m:t>
                        </m:r>
                        <m:r>
                          <a:rPr lang="en-US" i="1" smtClean="0">
                            <a:solidFill>
                              <a:schemeClr val="bg1">
                                <a:lumMod val="95000"/>
                              </a:schemeClr>
                            </a:solidFill>
                            <a:latin typeface="Cambria Math" panose="02040503050406030204" pitchFamily="18" charset="0"/>
                            <a:sym typeface="Wingdings" panose="05000000000000000000" pitchFamily="2" charset="2"/>
                          </a:rPr>
                          <m:t>𝑡</m:t>
                        </m:r>
                      </m:den>
                    </m:f>
                    <m:r>
                      <a:rPr lang="en-US" i="1" smtClean="0">
                        <a:solidFill>
                          <a:schemeClr val="bg1">
                            <a:lumMod val="95000"/>
                          </a:schemeClr>
                        </a:solidFill>
                        <a:latin typeface="Cambria Math" panose="02040503050406030204" pitchFamily="18" charset="0"/>
                        <a:sym typeface="Wingdings" panose="05000000000000000000" pitchFamily="2" charset="2"/>
                      </a:rPr>
                      <m:t> </m:t>
                    </m:r>
                  </m:oMath>
                </a14:m>
                <a:endParaRPr lang="en-US" dirty="0">
                  <a:solidFill>
                    <a:schemeClr val="bg1">
                      <a:lumMod val="95000"/>
                    </a:schemeClr>
                  </a:solidFill>
                  <a:sym typeface="Wingdings" panose="05000000000000000000" pitchFamily="2" charset="2"/>
                </a:endParaRPr>
              </a:p>
              <a:p>
                <a:pPr marL="457200" lvl="1" indent="0">
                  <a:buNone/>
                </a:pPr>
                <a:r>
                  <a:rPr lang="en-US" dirty="0">
                    <a:solidFill>
                      <a:schemeClr val="bg1">
                        <a:lumMod val="95000"/>
                      </a:schemeClr>
                    </a:solidFill>
                  </a:rPr>
                  <a:t>Typical Form: </a:t>
                </a:r>
                <a14:m>
                  <m:oMath xmlns:m="http://schemas.openxmlformats.org/officeDocument/2006/math">
                    <m:r>
                      <m:rPr>
                        <m:nor/>
                      </m:rPr>
                      <a:rPr lang="en-US" dirty="0" smtClean="0">
                        <a:solidFill>
                          <a:schemeClr val="bg1">
                            <a:lumMod val="95000"/>
                          </a:schemeClr>
                        </a:solidFill>
                        <a:latin typeface="Cambria Math" panose="02040503050406030204" pitchFamily="18" charset="0"/>
                        <a:sym typeface="Wingdings" panose="05000000000000000000" pitchFamily="2" charset="2"/>
                      </a:rPr>
                      <m:t>y</m:t>
                    </m:r>
                    <m:r>
                      <m:rPr>
                        <m:nor/>
                      </m:rPr>
                      <a:rPr lang="en-US" dirty="0" smtClean="0">
                        <a:solidFill>
                          <a:schemeClr val="bg1">
                            <a:lumMod val="95000"/>
                          </a:schemeClr>
                        </a:solidFill>
                        <a:sym typeface="Wingdings" panose="05000000000000000000" pitchFamily="2" charset="2"/>
                      </a:rPr>
                      <m:t> = </m:t>
                    </m:r>
                    <m:sSup>
                      <m:sSupPr>
                        <m:ctrlPr>
                          <a:rPr lang="en-US" i="1" dirty="0" smtClean="0">
                            <a:solidFill>
                              <a:schemeClr val="bg1">
                                <a:lumMod val="95000"/>
                              </a:schemeClr>
                            </a:solidFill>
                            <a:latin typeface="Cambria Math" panose="02040503050406030204" pitchFamily="18" charset="0"/>
                            <a:sym typeface="Wingdings" panose="05000000000000000000" pitchFamily="2" charset="2"/>
                          </a:rPr>
                        </m:ctrlPr>
                      </m:sSupPr>
                      <m:e>
                        <m:r>
                          <a:rPr lang="en-US" i="1" dirty="0" smtClean="0">
                            <a:solidFill>
                              <a:schemeClr val="bg1">
                                <a:lumMod val="95000"/>
                              </a:schemeClr>
                            </a:solidFill>
                            <a:latin typeface="Cambria Math" panose="02040503050406030204" pitchFamily="18" charset="0"/>
                            <a:sym typeface="Wingdings" panose="05000000000000000000" pitchFamily="2" charset="2"/>
                          </a:rPr>
                          <m:t>𝑥</m:t>
                        </m:r>
                      </m:e>
                      <m:sup>
                        <m:r>
                          <a:rPr lang="en-US" i="1" dirty="0" smtClean="0">
                            <a:solidFill>
                              <a:schemeClr val="bg1">
                                <a:lumMod val="95000"/>
                              </a:schemeClr>
                            </a:solidFill>
                            <a:latin typeface="Cambria Math" panose="02040503050406030204" pitchFamily="18" charset="0"/>
                            <a:sym typeface="Wingdings" panose="05000000000000000000" pitchFamily="2" charset="2"/>
                          </a:rPr>
                          <m:t>2</m:t>
                        </m:r>
                      </m:sup>
                    </m:sSup>
                    <m:r>
                      <a:rPr lang="en-US" i="1" dirty="0" smtClean="0">
                        <a:solidFill>
                          <a:schemeClr val="bg1">
                            <a:lumMod val="95000"/>
                          </a:schemeClr>
                        </a:solidFill>
                        <a:latin typeface="Cambria Math" panose="02040503050406030204" pitchFamily="18" charset="0"/>
                        <a:sym typeface="Wingdings" panose="05000000000000000000" pitchFamily="2" charset="2"/>
                      </a:rPr>
                      <m:t>+3</m:t>
                    </m:r>
                    <m:r>
                      <m:rPr>
                        <m:nor/>
                      </m:rPr>
                      <a:rPr lang="en-US" dirty="0">
                        <a:solidFill>
                          <a:schemeClr val="bg1">
                            <a:lumMod val="95000"/>
                          </a:schemeClr>
                        </a:solidFill>
                        <a:sym typeface="Wingdings" panose="05000000000000000000" pitchFamily="2" charset="2"/>
                      </a:rPr>
                      <m:t> </m:t>
                    </m:r>
                  </m:oMath>
                </a14:m>
                <a:r>
                  <a:rPr lang="en-US" dirty="0">
                    <a:solidFill>
                      <a:schemeClr val="bg1">
                        <a:lumMod val="95000"/>
                      </a:schemeClr>
                    </a:solidFill>
                    <a:sym typeface="Wingdings" panose="05000000000000000000" pitchFamily="2" charset="2"/>
                  </a:rPr>
                  <a:t> </a:t>
                </a:r>
                <a14:m>
                  <m:oMath xmlns:m="http://schemas.openxmlformats.org/officeDocument/2006/math">
                    <m:f>
                      <m:fPr>
                        <m:ctrlPr>
                          <a:rPr lang="en-US" i="1" dirty="0" smtClean="0">
                            <a:solidFill>
                              <a:schemeClr val="bg1">
                                <a:lumMod val="95000"/>
                              </a:schemeClr>
                            </a:solidFill>
                            <a:latin typeface="Cambria Math" panose="02040503050406030204" pitchFamily="18" charset="0"/>
                            <a:sym typeface="Wingdings" panose="05000000000000000000" pitchFamily="2" charset="2"/>
                          </a:rPr>
                        </m:ctrlPr>
                      </m:fPr>
                      <m:num>
                        <m:r>
                          <a:rPr lang="en-US" i="1" dirty="0" smtClean="0">
                            <a:solidFill>
                              <a:schemeClr val="bg1">
                                <a:lumMod val="95000"/>
                              </a:schemeClr>
                            </a:solidFill>
                            <a:latin typeface="Cambria Math" panose="02040503050406030204" pitchFamily="18" charset="0"/>
                            <a:sym typeface="Wingdings" panose="05000000000000000000" pitchFamily="2" charset="2"/>
                          </a:rPr>
                          <m:t>𝑑</m:t>
                        </m:r>
                      </m:num>
                      <m:den>
                        <m:r>
                          <a:rPr lang="en-US" i="1" dirty="0" smtClean="0">
                            <a:solidFill>
                              <a:schemeClr val="bg1">
                                <a:lumMod val="95000"/>
                              </a:schemeClr>
                            </a:solidFill>
                            <a:latin typeface="Cambria Math" panose="02040503050406030204" pitchFamily="18" charset="0"/>
                            <a:sym typeface="Wingdings" panose="05000000000000000000" pitchFamily="2" charset="2"/>
                          </a:rPr>
                          <m:t>𝑑𝑥</m:t>
                        </m:r>
                      </m:den>
                    </m:f>
                    <m:r>
                      <m:rPr>
                        <m:nor/>
                      </m:rPr>
                      <a:rPr lang="en-US" dirty="0" smtClean="0">
                        <a:solidFill>
                          <a:schemeClr val="bg1">
                            <a:lumMod val="95000"/>
                          </a:schemeClr>
                        </a:solidFill>
                        <a:latin typeface="Cambria Math" panose="02040503050406030204" pitchFamily="18" charset="0"/>
                        <a:sym typeface="Wingdings" panose="05000000000000000000" pitchFamily="2" charset="2"/>
                      </a:rPr>
                      <m:t>(</m:t>
                    </m:r>
                    <m:r>
                      <m:rPr>
                        <m:nor/>
                      </m:rPr>
                      <a:rPr lang="en-US" dirty="0" smtClean="0">
                        <a:solidFill>
                          <a:schemeClr val="bg1">
                            <a:lumMod val="95000"/>
                          </a:schemeClr>
                        </a:solidFill>
                        <a:latin typeface="Cambria Math" panose="02040503050406030204" pitchFamily="18" charset="0"/>
                        <a:sym typeface="Wingdings" panose="05000000000000000000" pitchFamily="2" charset="2"/>
                      </a:rPr>
                      <m:t>y</m:t>
                    </m:r>
                    <m:r>
                      <m:rPr>
                        <m:nor/>
                      </m:rPr>
                      <a:rPr lang="en-US" dirty="0" smtClean="0">
                        <a:solidFill>
                          <a:schemeClr val="bg1">
                            <a:lumMod val="95000"/>
                          </a:schemeClr>
                        </a:solidFill>
                        <a:latin typeface="Cambria Math" panose="02040503050406030204" pitchFamily="18" charset="0"/>
                        <a:sym typeface="Wingdings" panose="05000000000000000000" pitchFamily="2" charset="2"/>
                      </a:rPr>
                      <m:t>)</m:t>
                    </m:r>
                    <m:r>
                      <m:rPr>
                        <m:nor/>
                      </m:rPr>
                      <a:rPr lang="en-US" dirty="0">
                        <a:solidFill>
                          <a:schemeClr val="bg1">
                            <a:lumMod val="95000"/>
                          </a:schemeClr>
                        </a:solidFill>
                        <a:sym typeface="Wingdings" panose="05000000000000000000" pitchFamily="2" charset="2"/>
                      </a:rPr>
                      <m:t> = </m:t>
                    </m:r>
                    <m:r>
                      <a:rPr lang="en-US" i="1" dirty="0" smtClean="0">
                        <a:solidFill>
                          <a:schemeClr val="bg1">
                            <a:lumMod val="95000"/>
                          </a:schemeClr>
                        </a:solidFill>
                        <a:latin typeface="Cambria Math" panose="02040503050406030204" pitchFamily="18" charset="0"/>
                        <a:sym typeface="Wingdings" panose="05000000000000000000" pitchFamily="2" charset="2"/>
                      </a:rPr>
                      <m:t>2</m:t>
                    </m:r>
                    <m:r>
                      <a:rPr lang="en-US" i="1" dirty="0" smtClean="0">
                        <a:solidFill>
                          <a:schemeClr val="bg1">
                            <a:lumMod val="95000"/>
                          </a:schemeClr>
                        </a:solidFill>
                        <a:latin typeface="Cambria Math" panose="02040503050406030204" pitchFamily="18" charset="0"/>
                        <a:sym typeface="Wingdings" panose="05000000000000000000" pitchFamily="2" charset="2"/>
                      </a:rPr>
                      <m:t>𝑥</m:t>
                    </m:r>
                    <m:r>
                      <a:rPr lang="en-US" i="1" dirty="0" smtClean="0">
                        <a:solidFill>
                          <a:schemeClr val="bg1">
                            <a:lumMod val="95000"/>
                          </a:schemeClr>
                        </a:solidFill>
                        <a:latin typeface="Cambria Math" panose="02040503050406030204" pitchFamily="18" charset="0"/>
                        <a:sym typeface="Wingdings" panose="05000000000000000000" pitchFamily="2" charset="2"/>
                      </a:rPr>
                      <m:t> </m:t>
                    </m:r>
                  </m:oMath>
                </a14:m>
                <a:endParaRPr lang="en-US" dirty="0">
                  <a:solidFill>
                    <a:schemeClr val="bg1">
                      <a:lumMod val="95000"/>
                    </a:schemeClr>
                  </a:solidFill>
                  <a:sym typeface="Wingdings" panose="05000000000000000000" pitchFamily="2" charset="2"/>
                </a:endParaRPr>
              </a:p>
              <a:p>
                <a:pPr marL="457200" lvl="1" indent="0">
                  <a:buNone/>
                </a:pPr>
                <a:r>
                  <a:rPr lang="en-US" dirty="0">
                    <a:solidFill>
                      <a:schemeClr val="bg1">
                        <a:lumMod val="95000"/>
                      </a:schemeClr>
                    </a:solidFill>
                  </a:rPr>
                  <a:t>Related Rates: </a:t>
                </a:r>
                <a14:m>
                  <m:oMath xmlns:m="http://schemas.openxmlformats.org/officeDocument/2006/math">
                    <m:r>
                      <m:rPr>
                        <m:nor/>
                      </m:rPr>
                      <a:rPr lang="en-US" dirty="0">
                        <a:solidFill>
                          <a:schemeClr val="bg1">
                            <a:lumMod val="95000"/>
                          </a:schemeClr>
                        </a:solidFill>
                        <a:latin typeface="Cambria Math" panose="02040503050406030204" pitchFamily="18" charset="0"/>
                        <a:sym typeface="Wingdings" panose="05000000000000000000" pitchFamily="2" charset="2"/>
                      </a:rPr>
                      <m:t>V</m:t>
                    </m:r>
                    <m:r>
                      <m:rPr>
                        <m:nor/>
                      </m:rPr>
                      <a:rPr lang="en-US" dirty="0" smtClean="0">
                        <a:solidFill>
                          <a:schemeClr val="bg1">
                            <a:lumMod val="95000"/>
                          </a:schemeClr>
                        </a:solidFill>
                        <a:sym typeface="Wingdings" panose="05000000000000000000" pitchFamily="2" charset="2"/>
                      </a:rPr>
                      <m:t> = </m:t>
                    </m:r>
                    <m:sSup>
                      <m:sSupPr>
                        <m:ctrlPr>
                          <a:rPr lang="en-US" i="1" dirty="0" smtClean="0">
                            <a:solidFill>
                              <a:schemeClr val="bg1">
                                <a:lumMod val="95000"/>
                              </a:schemeClr>
                            </a:solidFill>
                            <a:latin typeface="Cambria Math" panose="02040503050406030204" pitchFamily="18" charset="0"/>
                            <a:sym typeface="Wingdings" panose="05000000000000000000" pitchFamily="2" charset="2"/>
                          </a:rPr>
                        </m:ctrlPr>
                      </m:sSupPr>
                      <m:e>
                        <m:r>
                          <a:rPr lang="en-US" i="1" dirty="0" smtClean="0">
                            <a:solidFill>
                              <a:schemeClr val="bg1">
                                <a:lumMod val="95000"/>
                              </a:schemeClr>
                            </a:solidFill>
                            <a:latin typeface="Cambria Math" panose="02040503050406030204" pitchFamily="18" charset="0"/>
                            <a:sym typeface="Wingdings" panose="05000000000000000000" pitchFamily="2" charset="2"/>
                          </a:rPr>
                          <m:t>𝑥</m:t>
                        </m:r>
                      </m:e>
                      <m:sup>
                        <m:r>
                          <a:rPr lang="en-US" i="1" dirty="0" smtClean="0">
                            <a:solidFill>
                              <a:schemeClr val="bg1">
                                <a:lumMod val="95000"/>
                              </a:schemeClr>
                            </a:solidFill>
                            <a:latin typeface="Cambria Math" panose="02040503050406030204" pitchFamily="18" charset="0"/>
                            <a:sym typeface="Wingdings" panose="05000000000000000000" pitchFamily="2" charset="2"/>
                          </a:rPr>
                          <m:t>2</m:t>
                        </m:r>
                      </m:sup>
                    </m:sSup>
                    <m:r>
                      <a:rPr lang="en-US" i="1" dirty="0" smtClean="0">
                        <a:solidFill>
                          <a:schemeClr val="bg1">
                            <a:lumMod val="95000"/>
                          </a:schemeClr>
                        </a:solidFill>
                        <a:latin typeface="Cambria Math" panose="02040503050406030204" pitchFamily="18" charset="0"/>
                        <a:sym typeface="Wingdings" panose="05000000000000000000" pitchFamily="2" charset="2"/>
                      </a:rPr>
                      <m:t>+3</m:t>
                    </m:r>
                    <m:r>
                      <m:rPr>
                        <m:nor/>
                      </m:rPr>
                      <a:rPr lang="en-US" dirty="0">
                        <a:solidFill>
                          <a:schemeClr val="bg1">
                            <a:lumMod val="95000"/>
                          </a:schemeClr>
                        </a:solidFill>
                        <a:sym typeface="Wingdings" panose="05000000000000000000" pitchFamily="2" charset="2"/>
                      </a:rPr>
                      <m:t> </m:t>
                    </m:r>
                  </m:oMath>
                </a14:m>
                <a:r>
                  <a:rPr lang="en-US" dirty="0">
                    <a:solidFill>
                      <a:schemeClr val="bg1">
                        <a:lumMod val="95000"/>
                      </a:schemeClr>
                    </a:solidFill>
                    <a:sym typeface="Wingdings" panose="05000000000000000000" pitchFamily="2" charset="2"/>
                  </a:rPr>
                  <a:t> </a:t>
                </a:r>
                <a14:m>
                  <m:oMath xmlns:m="http://schemas.openxmlformats.org/officeDocument/2006/math">
                    <m:f>
                      <m:fPr>
                        <m:ctrlPr>
                          <a:rPr lang="en-US" i="1" dirty="0" smtClean="0">
                            <a:solidFill>
                              <a:schemeClr val="bg1">
                                <a:lumMod val="95000"/>
                              </a:schemeClr>
                            </a:solidFill>
                            <a:latin typeface="Cambria Math" panose="02040503050406030204" pitchFamily="18" charset="0"/>
                            <a:sym typeface="Wingdings" panose="05000000000000000000" pitchFamily="2" charset="2"/>
                          </a:rPr>
                        </m:ctrlPr>
                      </m:fPr>
                      <m:num>
                        <m:r>
                          <a:rPr lang="en-US" i="1" dirty="0" smtClean="0">
                            <a:solidFill>
                              <a:schemeClr val="bg1">
                                <a:lumMod val="95000"/>
                              </a:schemeClr>
                            </a:solidFill>
                            <a:latin typeface="Cambria Math" panose="02040503050406030204" pitchFamily="18" charset="0"/>
                            <a:sym typeface="Wingdings" panose="05000000000000000000" pitchFamily="2" charset="2"/>
                          </a:rPr>
                          <m:t>𝑑</m:t>
                        </m:r>
                      </m:num>
                      <m:den>
                        <m:r>
                          <a:rPr lang="en-US" i="1" dirty="0" smtClean="0">
                            <a:solidFill>
                              <a:schemeClr val="bg1">
                                <a:lumMod val="95000"/>
                              </a:schemeClr>
                            </a:solidFill>
                            <a:latin typeface="Cambria Math" panose="02040503050406030204" pitchFamily="18" charset="0"/>
                            <a:sym typeface="Wingdings" panose="05000000000000000000" pitchFamily="2" charset="2"/>
                          </a:rPr>
                          <m:t>𝑑𝑡</m:t>
                        </m:r>
                      </m:den>
                    </m:f>
                    <m:r>
                      <m:rPr>
                        <m:nor/>
                      </m:rPr>
                      <a:rPr lang="en-US" dirty="0" smtClean="0">
                        <a:solidFill>
                          <a:schemeClr val="bg1">
                            <a:lumMod val="95000"/>
                          </a:schemeClr>
                        </a:solidFill>
                        <a:latin typeface="Cambria Math" panose="02040503050406030204" pitchFamily="18" charset="0"/>
                        <a:sym typeface="Wingdings" panose="05000000000000000000" pitchFamily="2" charset="2"/>
                      </a:rPr>
                      <m:t>(</m:t>
                    </m:r>
                    <m:r>
                      <m:rPr>
                        <m:nor/>
                      </m:rPr>
                      <a:rPr lang="en-US" dirty="0" smtClean="0">
                        <a:solidFill>
                          <a:schemeClr val="bg1">
                            <a:lumMod val="95000"/>
                          </a:schemeClr>
                        </a:solidFill>
                        <a:latin typeface="Cambria Math" panose="02040503050406030204" pitchFamily="18" charset="0"/>
                        <a:sym typeface="Wingdings" panose="05000000000000000000" pitchFamily="2" charset="2"/>
                      </a:rPr>
                      <m:t>V</m:t>
                    </m:r>
                    <m:r>
                      <m:rPr>
                        <m:nor/>
                      </m:rPr>
                      <a:rPr lang="en-US" dirty="0" smtClean="0">
                        <a:solidFill>
                          <a:schemeClr val="bg1">
                            <a:lumMod val="95000"/>
                          </a:schemeClr>
                        </a:solidFill>
                        <a:latin typeface="Cambria Math" panose="02040503050406030204" pitchFamily="18" charset="0"/>
                        <a:sym typeface="Wingdings" panose="05000000000000000000" pitchFamily="2" charset="2"/>
                      </a:rPr>
                      <m:t>)</m:t>
                    </m:r>
                    <m:r>
                      <m:rPr>
                        <m:nor/>
                      </m:rPr>
                      <a:rPr lang="en-US" dirty="0">
                        <a:solidFill>
                          <a:schemeClr val="bg1">
                            <a:lumMod val="95000"/>
                          </a:schemeClr>
                        </a:solidFill>
                        <a:sym typeface="Wingdings" panose="05000000000000000000" pitchFamily="2" charset="2"/>
                      </a:rPr>
                      <m:t> =</m:t>
                    </m:r>
                    <m:r>
                      <a:rPr lang="en-US" i="1" dirty="0" smtClean="0">
                        <a:solidFill>
                          <a:schemeClr val="bg1">
                            <a:lumMod val="95000"/>
                          </a:schemeClr>
                        </a:solidFill>
                        <a:latin typeface="Cambria Math" panose="02040503050406030204" pitchFamily="18" charset="0"/>
                        <a:sym typeface="Wingdings" panose="05000000000000000000" pitchFamily="2" charset="2"/>
                      </a:rPr>
                      <m:t> 2</m:t>
                    </m:r>
                    <m:r>
                      <a:rPr lang="en-US" i="1" dirty="0" smtClean="0">
                        <a:solidFill>
                          <a:schemeClr val="bg1">
                            <a:lumMod val="95000"/>
                          </a:schemeClr>
                        </a:solidFill>
                        <a:latin typeface="Cambria Math" panose="02040503050406030204" pitchFamily="18" charset="0"/>
                        <a:sym typeface="Wingdings" panose="05000000000000000000" pitchFamily="2" charset="2"/>
                      </a:rPr>
                      <m:t>𝑥</m:t>
                    </m:r>
                    <m:f>
                      <m:fPr>
                        <m:ctrlPr>
                          <a:rPr lang="en-US" i="1" dirty="0">
                            <a:solidFill>
                              <a:schemeClr val="bg1">
                                <a:lumMod val="95000"/>
                              </a:schemeClr>
                            </a:solidFill>
                            <a:latin typeface="Cambria Math" panose="02040503050406030204" pitchFamily="18" charset="0"/>
                            <a:sym typeface="Wingdings" panose="05000000000000000000" pitchFamily="2" charset="2"/>
                          </a:rPr>
                        </m:ctrlPr>
                      </m:fPr>
                      <m:num>
                        <m:r>
                          <a:rPr lang="en-US" i="1" dirty="0">
                            <a:solidFill>
                              <a:schemeClr val="bg1">
                                <a:lumMod val="95000"/>
                              </a:schemeClr>
                            </a:solidFill>
                            <a:latin typeface="Cambria Math" panose="02040503050406030204" pitchFamily="18" charset="0"/>
                            <a:sym typeface="Wingdings" panose="05000000000000000000" pitchFamily="2" charset="2"/>
                          </a:rPr>
                          <m:t>𝑑</m:t>
                        </m:r>
                      </m:num>
                      <m:den>
                        <m:r>
                          <a:rPr lang="en-US" i="1" dirty="0">
                            <a:solidFill>
                              <a:schemeClr val="bg1">
                                <a:lumMod val="95000"/>
                              </a:schemeClr>
                            </a:solidFill>
                            <a:latin typeface="Cambria Math" panose="02040503050406030204" pitchFamily="18" charset="0"/>
                            <a:sym typeface="Wingdings" panose="05000000000000000000" pitchFamily="2" charset="2"/>
                          </a:rPr>
                          <m:t>𝑑𝑡</m:t>
                        </m:r>
                      </m:den>
                    </m:f>
                    <m:r>
                      <m:rPr>
                        <m:nor/>
                      </m:rPr>
                      <a:rPr lang="en-US" dirty="0">
                        <a:solidFill>
                          <a:schemeClr val="bg1">
                            <a:lumMod val="95000"/>
                          </a:schemeClr>
                        </a:solidFill>
                        <a:latin typeface="Cambria Math" panose="02040503050406030204" pitchFamily="18" charset="0"/>
                        <a:sym typeface="Wingdings" panose="05000000000000000000" pitchFamily="2" charset="2"/>
                      </a:rPr>
                      <m:t>(</m:t>
                    </m:r>
                    <m:r>
                      <m:rPr>
                        <m:nor/>
                      </m:rPr>
                      <a:rPr lang="en-US" dirty="0" smtClean="0">
                        <a:solidFill>
                          <a:schemeClr val="bg1">
                            <a:lumMod val="95000"/>
                          </a:schemeClr>
                        </a:solidFill>
                        <a:latin typeface="Cambria Math" panose="02040503050406030204" pitchFamily="18" charset="0"/>
                        <a:sym typeface="Wingdings" panose="05000000000000000000" pitchFamily="2" charset="2"/>
                      </a:rPr>
                      <m:t>x</m:t>
                    </m:r>
                    <m:r>
                      <m:rPr>
                        <m:nor/>
                      </m:rPr>
                      <a:rPr lang="en-US" dirty="0" smtClean="0">
                        <a:solidFill>
                          <a:schemeClr val="bg1">
                            <a:lumMod val="95000"/>
                          </a:schemeClr>
                        </a:solidFill>
                        <a:latin typeface="Cambria Math" panose="02040503050406030204" pitchFamily="18" charset="0"/>
                        <a:sym typeface="Wingdings" panose="05000000000000000000" pitchFamily="2" charset="2"/>
                      </a:rPr>
                      <m:t>)</m:t>
                    </m:r>
                  </m:oMath>
                </a14:m>
                <a:r>
                  <a:rPr lang="en-US" dirty="0">
                    <a:solidFill>
                      <a:schemeClr val="bg1">
                        <a:lumMod val="95000"/>
                      </a:schemeClr>
                    </a:solidFill>
                  </a:rPr>
                  <a:t> </a:t>
                </a:r>
                <a:r>
                  <a:rPr lang="en-US" dirty="0">
                    <a:solidFill>
                      <a:schemeClr val="bg1">
                        <a:lumMod val="95000"/>
                      </a:schemeClr>
                    </a:solidFill>
                    <a:sym typeface="Wingdings" panose="05000000000000000000" pitchFamily="2" charset="2"/>
                  </a:rPr>
                  <a:t> </a:t>
                </a:r>
                <a14:m>
                  <m:oMath xmlns:m="http://schemas.openxmlformats.org/officeDocument/2006/math">
                    <m:f>
                      <m:fPr>
                        <m:ctrlPr>
                          <a:rPr lang="en-US" i="1" dirty="0">
                            <a:solidFill>
                              <a:schemeClr val="bg1">
                                <a:lumMod val="95000"/>
                              </a:schemeClr>
                            </a:solidFill>
                            <a:latin typeface="Cambria Math" panose="02040503050406030204" pitchFamily="18" charset="0"/>
                            <a:sym typeface="Wingdings" panose="05000000000000000000" pitchFamily="2" charset="2"/>
                          </a:rPr>
                        </m:ctrlPr>
                      </m:fPr>
                      <m:num>
                        <m:r>
                          <a:rPr lang="en-US" i="1" dirty="0">
                            <a:solidFill>
                              <a:schemeClr val="bg1">
                                <a:lumMod val="95000"/>
                              </a:schemeClr>
                            </a:solidFill>
                            <a:latin typeface="Cambria Math" panose="02040503050406030204" pitchFamily="18" charset="0"/>
                            <a:sym typeface="Wingdings" panose="05000000000000000000" pitchFamily="2" charset="2"/>
                          </a:rPr>
                          <m:t>𝑑</m:t>
                        </m:r>
                        <m:r>
                          <a:rPr lang="en-US" i="1" dirty="0" smtClean="0">
                            <a:solidFill>
                              <a:schemeClr val="bg1">
                                <a:lumMod val="95000"/>
                              </a:schemeClr>
                            </a:solidFill>
                            <a:latin typeface="Cambria Math" panose="02040503050406030204" pitchFamily="18" charset="0"/>
                            <a:sym typeface="Wingdings" panose="05000000000000000000" pitchFamily="2" charset="2"/>
                          </a:rPr>
                          <m:t>𝑉</m:t>
                        </m:r>
                      </m:num>
                      <m:den>
                        <m:r>
                          <a:rPr lang="en-US" i="1" dirty="0">
                            <a:solidFill>
                              <a:schemeClr val="bg1">
                                <a:lumMod val="95000"/>
                              </a:schemeClr>
                            </a:solidFill>
                            <a:latin typeface="Cambria Math" panose="02040503050406030204" pitchFamily="18" charset="0"/>
                            <a:sym typeface="Wingdings" panose="05000000000000000000" pitchFamily="2" charset="2"/>
                          </a:rPr>
                          <m:t>𝑑𝑡</m:t>
                        </m:r>
                      </m:den>
                    </m:f>
                    <m:r>
                      <m:rPr>
                        <m:nor/>
                      </m:rPr>
                      <a:rPr lang="en-US" dirty="0">
                        <a:solidFill>
                          <a:schemeClr val="bg1">
                            <a:lumMod val="95000"/>
                          </a:schemeClr>
                        </a:solidFill>
                        <a:sym typeface="Wingdings" panose="05000000000000000000" pitchFamily="2" charset="2"/>
                      </a:rPr>
                      <m:t> =</m:t>
                    </m:r>
                    <m:r>
                      <a:rPr lang="en-US" i="1" dirty="0">
                        <a:solidFill>
                          <a:schemeClr val="bg1">
                            <a:lumMod val="95000"/>
                          </a:schemeClr>
                        </a:solidFill>
                        <a:latin typeface="Cambria Math" panose="02040503050406030204" pitchFamily="18" charset="0"/>
                        <a:sym typeface="Wingdings" panose="05000000000000000000" pitchFamily="2" charset="2"/>
                      </a:rPr>
                      <m:t> 2</m:t>
                    </m:r>
                    <m:r>
                      <a:rPr lang="en-US" i="1" dirty="0">
                        <a:solidFill>
                          <a:schemeClr val="bg1">
                            <a:lumMod val="95000"/>
                          </a:schemeClr>
                        </a:solidFill>
                        <a:latin typeface="Cambria Math" panose="02040503050406030204" pitchFamily="18" charset="0"/>
                        <a:sym typeface="Wingdings" panose="05000000000000000000" pitchFamily="2" charset="2"/>
                      </a:rPr>
                      <m:t>𝑥</m:t>
                    </m:r>
                    <m:f>
                      <m:fPr>
                        <m:ctrlPr>
                          <a:rPr lang="en-US" i="1" dirty="0">
                            <a:solidFill>
                              <a:schemeClr val="bg1">
                                <a:lumMod val="95000"/>
                              </a:schemeClr>
                            </a:solidFill>
                            <a:latin typeface="Cambria Math" panose="02040503050406030204" pitchFamily="18" charset="0"/>
                            <a:sym typeface="Wingdings" panose="05000000000000000000" pitchFamily="2" charset="2"/>
                          </a:rPr>
                        </m:ctrlPr>
                      </m:fPr>
                      <m:num>
                        <m:r>
                          <a:rPr lang="en-US" i="1" dirty="0">
                            <a:solidFill>
                              <a:schemeClr val="bg1">
                                <a:lumMod val="95000"/>
                              </a:schemeClr>
                            </a:solidFill>
                            <a:latin typeface="Cambria Math" panose="02040503050406030204" pitchFamily="18" charset="0"/>
                            <a:sym typeface="Wingdings" panose="05000000000000000000" pitchFamily="2" charset="2"/>
                          </a:rPr>
                          <m:t>𝑑</m:t>
                        </m:r>
                        <m:r>
                          <a:rPr lang="en-US" i="1" dirty="0" smtClean="0">
                            <a:solidFill>
                              <a:schemeClr val="bg1">
                                <a:lumMod val="95000"/>
                              </a:schemeClr>
                            </a:solidFill>
                            <a:latin typeface="Cambria Math" panose="02040503050406030204" pitchFamily="18" charset="0"/>
                            <a:sym typeface="Wingdings" panose="05000000000000000000" pitchFamily="2" charset="2"/>
                          </a:rPr>
                          <m:t>𝑥</m:t>
                        </m:r>
                      </m:num>
                      <m:den>
                        <m:r>
                          <a:rPr lang="en-US" i="1" dirty="0">
                            <a:solidFill>
                              <a:schemeClr val="bg1">
                                <a:lumMod val="95000"/>
                              </a:schemeClr>
                            </a:solidFill>
                            <a:latin typeface="Cambria Math" panose="02040503050406030204" pitchFamily="18" charset="0"/>
                            <a:sym typeface="Wingdings" panose="05000000000000000000" pitchFamily="2" charset="2"/>
                          </a:rPr>
                          <m:t>𝑑𝑡</m:t>
                        </m:r>
                      </m:den>
                    </m:f>
                  </m:oMath>
                </a14:m>
                <a:r>
                  <a:rPr lang="en-US" dirty="0">
                    <a:solidFill>
                      <a:schemeClr val="bg1">
                        <a:lumMod val="95000"/>
                      </a:schemeClr>
                    </a:solidFill>
                  </a:rPr>
                  <a:t> </a:t>
                </a:r>
                <a:r>
                  <a:rPr lang="en-US" dirty="0">
                    <a:solidFill>
                      <a:schemeClr val="bg1">
                        <a:lumMod val="95000"/>
                      </a:schemeClr>
                    </a:solidFill>
                    <a:sym typeface="Wingdings" panose="05000000000000000000" pitchFamily="2" charset="2"/>
                  </a:rPr>
                  <a:t> </a:t>
                </a:r>
                <a14:m>
                  <m:oMath xmlns:m="http://schemas.openxmlformats.org/officeDocument/2006/math">
                    <m:r>
                      <a:rPr lang="en-US" i="1" dirty="0" smtClean="0">
                        <a:solidFill>
                          <a:schemeClr val="bg1">
                            <a:lumMod val="95000"/>
                          </a:schemeClr>
                        </a:solidFill>
                        <a:latin typeface="Cambria Math" panose="02040503050406030204" pitchFamily="18" charset="0"/>
                        <a:sym typeface="Wingdings" panose="05000000000000000000" pitchFamily="2" charset="2"/>
                      </a:rPr>
                      <m:t>𝑉</m:t>
                    </m:r>
                    <m:r>
                      <a:rPr lang="en-US" i="1" dirty="0" smtClean="0">
                        <a:solidFill>
                          <a:schemeClr val="bg1">
                            <a:lumMod val="95000"/>
                          </a:schemeClr>
                        </a:solidFill>
                        <a:latin typeface="Cambria Math" panose="02040503050406030204" pitchFamily="18" charset="0"/>
                        <a:sym typeface="Wingdings" panose="05000000000000000000" pitchFamily="2" charset="2"/>
                      </a:rPr>
                      <m:t>′</m:t>
                    </m:r>
                    <m:r>
                      <m:rPr>
                        <m:nor/>
                      </m:rPr>
                      <a:rPr lang="en-US" dirty="0">
                        <a:solidFill>
                          <a:schemeClr val="bg1">
                            <a:lumMod val="95000"/>
                          </a:schemeClr>
                        </a:solidFill>
                        <a:sym typeface="Wingdings" panose="05000000000000000000" pitchFamily="2" charset="2"/>
                      </a:rPr>
                      <m:t> =</m:t>
                    </m:r>
                    <m:r>
                      <a:rPr lang="en-US" i="1" dirty="0">
                        <a:solidFill>
                          <a:schemeClr val="bg1">
                            <a:lumMod val="95000"/>
                          </a:schemeClr>
                        </a:solidFill>
                        <a:latin typeface="Cambria Math" panose="02040503050406030204" pitchFamily="18" charset="0"/>
                        <a:sym typeface="Wingdings" panose="05000000000000000000" pitchFamily="2" charset="2"/>
                      </a:rPr>
                      <m:t> 2</m:t>
                    </m:r>
                    <m:r>
                      <a:rPr lang="en-US" i="1" dirty="0">
                        <a:solidFill>
                          <a:schemeClr val="bg1">
                            <a:lumMod val="95000"/>
                          </a:schemeClr>
                        </a:solidFill>
                        <a:latin typeface="Cambria Math" panose="02040503050406030204" pitchFamily="18" charset="0"/>
                        <a:sym typeface="Wingdings" panose="05000000000000000000" pitchFamily="2" charset="2"/>
                      </a:rPr>
                      <m:t>𝑥𝑥</m:t>
                    </m:r>
                    <m:r>
                      <a:rPr lang="en-US" i="1" dirty="0" smtClean="0">
                        <a:solidFill>
                          <a:schemeClr val="bg1">
                            <a:lumMod val="95000"/>
                          </a:schemeClr>
                        </a:solidFill>
                        <a:latin typeface="Cambria Math" panose="02040503050406030204" pitchFamily="18" charset="0"/>
                        <a:sym typeface="Wingdings" panose="05000000000000000000" pitchFamily="2" charset="2"/>
                      </a:rPr>
                      <m:t>′</m:t>
                    </m:r>
                  </m:oMath>
                </a14:m>
                <a:endParaRPr lang="en-US" dirty="0">
                  <a:solidFill>
                    <a:schemeClr val="bg1">
                      <a:lumMod val="95000"/>
                    </a:schemeClr>
                  </a:solidFill>
                </a:endParaRPr>
              </a:p>
              <a:p>
                <a:endParaRPr lang="en-US" dirty="0"/>
              </a:p>
            </p:txBody>
          </p:sp>
        </mc:Choice>
        <mc:Fallback xmlns="">
          <p:sp>
            <p:nvSpPr>
              <p:cNvPr id="4" name="Content Placeholder 2">
                <a:extLst>
                  <a:ext uri="{FF2B5EF4-FFF2-40B4-BE49-F238E27FC236}">
                    <a16:creationId xmlns:a16="http://schemas.microsoft.com/office/drawing/2014/main" id="{4AE45395-339F-A7A1-F79B-D827BA701E0D}"/>
                  </a:ext>
                </a:extLst>
              </p:cNvPr>
              <p:cNvSpPr txBox="1">
                <a:spLocks noRot="1" noChangeAspect="1" noMove="1" noResize="1" noEditPoints="1" noAdjustHandles="1" noChangeArrowheads="1" noChangeShapeType="1" noTextEdit="1"/>
              </p:cNvSpPr>
              <p:nvPr/>
            </p:nvSpPr>
            <p:spPr>
              <a:xfrm>
                <a:off x="7207047" y="2396641"/>
                <a:ext cx="4504918" cy="348759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7FC8583-57A8-5ADB-2E4D-980BFC0C1A64}"/>
                  </a:ext>
                </a:extLst>
              </p:cNvPr>
              <p:cNvSpPr txBox="1"/>
              <p:nvPr/>
            </p:nvSpPr>
            <p:spPr>
              <a:xfrm>
                <a:off x="923328" y="2481445"/>
                <a:ext cx="3097162" cy="707886"/>
              </a:xfrm>
              <a:prstGeom prst="rect">
                <a:avLst/>
              </a:prstGeom>
              <a:noFill/>
            </p:spPr>
            <p:txBody>
              <a:bodyPr wrap="square" rtlCol="0">
                <a:spAutoFit/>
              </a:bodyPr>
              <a:lstStyle/>
              <a:p>
                <a:pPr lvl="1"/>
                <a:r>
                  <a:rPr lang="en-US" sz="2000" dirty="0">
                    <a:solidFill>
                      <a:schemeClr val="bg1"/>
                    </a:solidFill>
                    <a:sym typeface="Wingdings" panose="05000000000000000000" pitchFamily="2" charset="2"/>
                  </a:rPr>
                  <a:t>Typical Form: </a:t>
                </a:r>
                <a14:m>
                  <m:oMath xmlns:m="http://schemas.openxmlformats.org/officeDocument/2006/math">
                    <m:r>
                      <m:rPr>
                        <m:nor/>
                      </m:rPr>
                      <a:rPr lang="en-US" sz="2000" dirty="0">
                        <a:solidFill>
                          <a:schemeClr val="bg1"/>
                        </a:solidFill>
                        <a:sym typeface="Wingdings" panose="05000000000000000000" pitchFamily="2" charset="2"/>
                      </a:rPr>
                      <m:t>f</m:t>
                    </m:r>
                    <m:r>
                      <m:rPr>
                        <m:nor/>
                      </m:rPr>
                      <a:rPr lang="en-US" sz="2000" dirty="0">
                        <a:solidFill>
                          <a:schemeClr val="bg1"/>
                        </a:solidFill>
                        <a:sym typeface="Wingdings" panose="05000000000000000000" pitchFamily="2" charset="2"/>
                      </a:rPr>
                      <m:t>(</m:t>
                    </m:r>
                    <m:r>
                      <m:rPr>
                        <m:nor/>
                      </m:rPr>
                      <a:rPr lang="en-US" sz="2000" dirty="0">
                        <a:solidFill>
                          <a:schemeClr val="bg1"/>
                        </a:solidFill>
                        <a:sym typeface="Wingdings" panose="05000000000000000000" pitchFamily="2" charset="2"/>
                      </a:rPr>
                      <m:t>x</m:t>
                    </m:r>
                    <m:r>
                      <m:rPr>
                        <m:nor/>
                      </m:rPr>
                      <a:rPr lang="en-US" sz="2000" dirty="0">
                        <a:solidFill>
                          <a:schemeClr val="bg1"/>
                        </a:solidFill>
                        <a:sym typeface="Wingdings" panose="05000000000000000000" pitchFamily="2" charset="2"/>
                      </a:rPr>
                      <m:t>) = </m:t>
                    </m:r>
                    <m:sSup>
                      <m:sSupPr>
                        <m:ctrlPr>
                          <a:rPr lang="en-US" sz="2000" i="1" dirty="0" smtClean="0">
                            <a:solidFill>
                              <a:schemeClr val="bg1"/>
                            </a:solidFill>
                            <a:latin typeface="Cambria Math" panose="02040503050406030204" pitchFamily="18" charset="0"/>
                            <a:sym typeface="Wingdings" panose="05000000000000000000" pitchFamily="2" charset="2"/>
                          </a:rPr>
                        </m:ctrlPr>
                      </m:sSupPr>
                      <m:e>
                        <m:r>
                          <a:rPr lang="en-US" sz="2000" i="1" dirty="0" smtClean="0">
                            <a:solidFill>
                              <a:schemeClr val="bg1"/>
                            </a:solidFill>
                            <a:latin typeface="Cambria Math" panose="02040503050406030204" pitchFamily="18" charset="0"/>
                            <a:sym typeface="Wingdings" panose="05000000000000000000" pitchFamily="2" charset="2"/>
                          </a:rPr>
                          <m:t>𝑥</m:t>
                        </m:r>
                      </m:e>
                      <m:sup>
                        <m:r>
                          <a:rPr lang="en-US" sz="2000" i="1" dirty="0" smtClean="0">
                            <a:solidFill>
                              <a:schemeClr val="bg1"/>
                            </a:solidFill>
                            <a:latin typeface="Cambria Math" panose="02040503050406030204" pitchFamily="18" charset="0"/>
                            <a:sym typeface="Wingdings" panose="05000000000000000000" pitchFamily="2" charset="2"/>
                          </a:rPr>
                          <m:t>2</m:t>
                        </m:r>
                      </m:sup>
                    </m:sSup>
                    <m:r>
                      <a:rPr lang="en-US" sz="2000" i="1" dirty="0" smtClean="0">
                        <a:solidFill>
                          <a:schemeClr val="bg1"/>
                        </a:solidFill>
                        <a:latin typeface="Cambria Math" panose="02040503050406030204" pitchFamily="18" charset="0"/>
                        <a:sym typeface="Wingdings" panose="05000000000000000000" pitchFamily="2" charset="2"/>
                      </a:rPr>
                      <m:t>+3</m:t>
                    </m:r>
                    <m:r>
                      <m:rPr>
                        <m:nor/>
                      </m:rPr>
                      <a:rPr lang="en-US" sz="2000" dirty="0">
                        <a:solidFill>
                          <a:schemeClr val="bg1"/>
                        </a:solidFill>
                        <a:sym typeface="Wingdings" panose="05000000000000000000" pitchFamily="2" charset="2"/>
                      </a:rPr>
                      <m:t> </m:t>
                    </m:r>
                  </m:oMath>
                </a14:m>
                <a:r>
                  <a:rPr lang="en-US" sz="2000" dirty="0">
                    <a:solidFill>
                      <a:schemeClr val="bg1"/>
                    </a:solidFill>
                    <a:sym typeface="Wingdings" panose="05000000000000000000" pitchFamily="2" charset="2"/>
                  </a:rPr>
                  <a:t> </a:t>
                </a:r>
                <a14:m>
                  <m:oMath xmlns:m="http://schemas.openxmlformats.org/officeDocument/2006/math">
                    <m:r>
                      <m:rPr>
                        <m:nor/>
                      </m:rPr>
                      <a:rPr lang="en-US" sz="2000" dirty="0">
                        <a:solidFill>
                          <a:schemeClr val="bg1"/>
                        </a:solidFill>
                        <a:sym typeface="Wingdings" panose="05000000000000000000" pitchFamily="2" charset="2"/>
                      </a:rPr>
                      <m:t>f</m:t>
                    </m:r>
                    <m:r>
                      <m:rPr>
                        <m:nor/>
                      </m:rPr>
                      <a:rPr lang="en-US" sz="2000" dirty="0" smtClean="0">
                        <a:solidFill>
                          <a:schemeClr val="bg1"/>
                        </a:solidFill>
                        <a:sym typeface="Wingdings" panose="05000000000000000000" pitchFamily="2" charset="2"/>
                      </a:rPr>
                      <m:t>′</m:t>
                    </m:r>
                    <m:r>
                      <m:rPr>
                        <m:nor/>
                      </m:rPr>
                      <a:rPr lang="en-US" sz="2000" dirty="0">
                        <a:solidFill>
                          <a:schemeClr val="bg1"/>
                        </a:solidFill>
                        <a:sym typeface="Wingdings" panose="05000000000000000000" pitchFamily="2" charset="2"/>
                      </a:rPr>
                      <m:t>(</m:t>
                    </m:r>
                    <m:r>
                      <m:rPr>
                        <m:nor/>
                      </m:rPr>
                      <a:rPr lang="en-US" sz="2000" dirty="0">
                        <a:solidFill>
                          <a:schemeClr val="bg1"/>
                        </a:solidFill>
                        <a:sym typeface="Wingdings" panose="05000000000000000000" pitchFamily="2" charset="2"/>
                      </a:rPr>
                      <m:t>x</m:t>
                    </m:r>
                    <m:r>
                      <m:rPr>
                        <m:nor/>
                      </m:rPr>
                      <a:rPr lang="en-US" sz="2000" dirty="0">
                        <a:solidFill>
                          <a:schemeClr val="bg1"/>
                        </a:solidFill>
                        <a:sym typeface="Wingdings" panose="05000000000000000000" pitchFamily="2" charset="2"/>
                      </a:rPr>
                      <m:t>) = </m:t>
                    </m:r>
                    <m:r>
                      <a:rPr lang="en-US" sz="2000" i="1" dirty="0" smtClean="0">
                        <a:solidFill>
                          <a:schemeClr val="bg1"/>
                        </a:solidFill>
                        <a:latin typeface="Cambria Math" panose="02040503050406030204" pitchFamily="18" charset="0"/>
                        <a:sym typeface="Wingdings" panose="05000000000000000000" pitchFamily="2" charset="2"/>
                      </a:rPr>
                      <m:t>2</m:t>
                    </m:r>
                    <m:r>
                      <a:rPr lang="en-US" sz="2000" i="1" dirty="0" smtClean="0">
                        <a:solidFill>
                          <a:schemeClr val="bg1"/>
                        </a:solidFill>
                        <a:latin typeface="Cambria Math" panose="02040503050406030204" pitchFamily="18" charset="0"/>
                        <a:sym typeface="Wingdings" panose="05000000000000000000" pitchFamily="2" charset="2"/>
                      </a:rPr>
                      <m:t>𝑥</m:t>
                    </m:r>
                  </m:oMath>
                </a14:m>
                <a:endParaRPr lang="en-US" sz="2000" dirty="0">
                  <a:solidFill>
                    <a:schemeClr val="bg1"/>
                  </a:solidFill>
                  <a:sym typeface="Wingdings" panose="05000000000000000000" pitchFamily="2" charset="2"/>
                </a:endParaRPr>
              </a:p>
            </p:txBody>
          </p:sp>
        </mc:Choice>
        <mc:Fallback xmlns="">
          <p:sp>
            <p:nvSpPr>
              <p:cNvPr id="6" name="TextBox 5">
                <a:extLst>
                  <a:ext uri="{FF2B5EF4-FFF2-40B4-BE49-F238E27FC236}">
                    <a16:creationId xmlns:a16="http://schemas.microsoft.com/office/drawing/2014/main" id="{F7FC8583-57A8-5ADB-2E4D-980BFC0C1A64}"/>
                  </a:ext>
                </a:extLst>
              </p:cNvPr>
              <p:cNvSpPr txBox="1">
                <a:spLocks noRot="1" noChangeAspect="1" noMove="1" noResize="1" noEditPoints="1" noAdjustHandles="1" noChangeArrowheads="1" noChangeShapeType="1" noTextEdit="1"/>
              </p:cNvSpPr>
              <p:nvPr/>
            </p:nvSpPr>
            <p:spPr>
              <a:xfrm>
                <a:off x="923328" y="2481445"/>
                <a:ext cx="3097162" cy="707886"/>
              </a:xfrm>
              <a:prstGeom prst="rect">
                <a:avLst/>
              </a:prstGeom>
              <a:blipFill>
                <a:blip r:embed="rId7"/>
                <a:stretch>
                  <a:fillRect t="-4310" b="-1379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E11E299F-0BFC-C0E8-031B-BEBFB422E932}"/>
                  </a:ext>
                </a:extLst>
              </p:cNvPr>
              <p:cNvSpPr txBox="1"/>
              <p:nvPr/>
            </p:nvSpPr>
            <p:spPr>
              <a:xfrm>
                <a:off x="4565943" y="2591470"/>
                <a:ext cx="2635046" cy="1766766"/>
              </a:xfrm>
              <a:prstGeom prst="rect">
                <a:avLst/>
              </a:prstGeom>
              <a:noFill/>
            </p:spPr>
            <p:txBody>
              <a:bodyPr wrap="square" rtlCol="0">
                <a:spAutoFit/>
              </a:bodyPr>
              <a:lstStyle/>
              <a:p>
                <a:r>
                  <a:rPr lang="en-US" sz="2000" dirty="0">
                    <a:solidFill>
                      <a:schemeClr val="bg1"/>
                    </a:solidFill>
                  </a:rPr>
                  <a:t>Used for Partial Differential Equations</a:t>
                </a:r>
              </a:p>
              <a:p>
                <a:pPr lvl="1"/>
                <a:r>
                  <a:rPr lang="en-US" sz="2000" dirty="0">
                    <a:solidFill>
                      <a:schemeClr val="bg1"/>
                    </a:solidFill>
                  </a:rPr>
                  <a:t>Typical Form: </a:t>
                </a:r>
                <a14:m>
                  <m:oMath xmlns:m="http://schemas.openxmlformats.org/officeDocument/2006/math">
                    <m:r>
                      <m:rPr>
                        <m:nor/>
                      </m:rPr>
                      <a:rPr lang="en-US" sz="2000" dirty="0">
                        <a:solidFill>
                          <a:schemeClr val="bg1"/>
                        </a:solidFill>
                        <a:latin typeface="Cambria Math" panose="02040503050406030204" pitchFamily="18" charset="0"/>
                        <a:sym typeface="Wingdings" panose="05000000000000000000" pitchFamily="2" charset="2"/>
                      </a:rPr>
                      <m:t>y</m:t>
                    </m:r>
                    <m:r>
                      <m:rPr>
                        <m:nor/>
                      </m:rPr>
                      <a:rPr lang="en-US" sz="2000" dirty="0" smtClean="0">
                        <a:solidFill>
                          <a:schemeClr val="bg1"/>
                        </a:solidFill>
                        <a:sym typeface="Wingdings" panose="05000000000000000000" pitchFamily="2" charset="2"/>
                      </a:rPr>
                      <m:t> = </m:t>
                    </m:r>
                    <m:sSup>
                      <m:sSupPr>
                        <m:ctrlPr>
                          <a:rPr lang="en-US" sz="2000" i="1" dirty="0" smtClean="0">
                            <a:solidFill>
                              <a:schemeClr val="bg1"/>
                            </a:solidFill>
                            <a:latin typeface="Cambria Math" panose="02040503050406030204" pitchFamily="18" charset="0"/>
                            <a:sym typeface="Wingdings" panose="05000000000000000000" pitchFamily="2" charset="2"/>
                          </a:rPr>
                        </m:ctrlPr>
                      </m:sSupPr>
                      <m:e>
                        <m:r>
                          <a:rPr lang="en-US" sz="2000" i="1" dirty="0" smtClean="0">
                            <a:solidFill>
                              <a:schemeClr val="bg1"/>
                            </a:solidFill>
                            <a:latin typeface="Cambria Math" panose="02040503050406030204" pitchFamily="18" charset="0"/>
                            <a:sym typeface="Wingdings" panose="05000000000000000000" pitchFamily="2" charset="2"/>
                          </a:rPr>
                          <m:t>𝑥</m:t>
                        </m:r>
                      </m:e>
                      <m:sup>
                        <m:r>
                          <a:rPr lang="en-US" sz="2000" i="1" dirty="0" smtClean="0">
                            <a:solidFill>
                              <a:schemeClr val="bg1"/>
                            </a:solidFill>
                            <a:latin typeface="Cambria Math" panose="02040503050406030204" pitchFamily="18" charset="0"/>
                            <a:sym typeface="Wingdings" panose="05000000000000000000" pitchFamily="2" charset="2"/>
                          </a:rPr>
                          <m:t>2</m:t>
                        </m:r>
                      </m:sup>
                    </m:sSup>
                    <m:r>
                      <a:rPr lang="en-US" sz="2000" i="1" dirty="0" smtClean="0">
                        <a:solidFill>
                          <a:schemeClr val="bg1"/>
                        </a:solidFill>
                        <a:latin typeface="Cambria Math" panose="02040503050406030204" pitchFamily="18" charset="0"/>
                        <a:sym typeface="Wingdings" panose="05000000000000000000" pitchFamily="2" charset="2"/>
                      </a:rPr>
                      <m:t>+3</m:t>
                    </m:r>
                    <m:r>
                      <m:rPr>
                        <m:nor/>
                      </m:rPr>
                      <a:rPr lang="en-US" sz="2000" dirty="0">
                        <a:solidFill>
                          <a:schemeClr val="bg1"/>
                        </a:solidFill>
                        <a:sym typeface="Wingdings" panose="05000000000000000000" pitchFamily="2" charset="2"/>
                      </a:rPr>
                      <m:t> </m:t>
                    </m:r>
                  </m:oMath>
                </a14:m>
                <a:r>
                  <a:rPr lang="en-US" sz="2000" dirty="0">
                    <a:solidFill>
                      <a:schemeClr val="bg1"/>
                    </a:solidFill>
                    <a:sym typeface="Wingdings" panose="05000000000000000000" pitchFamily="2" charset="2"/>
                  </a:rPr>
                  <a:t> </a:t>
                </a:r>
                <a14:m>
                  <m:oMath xmlns:m="http://schemas.openxmlformats.org/officeDocument/2006/math">
                    <m:r>
                      <m:rPr>
                        <m:nor/>
                      </m:rPr>
                      <a:rPr lang="en-US" sz="2000" dirty="0">
                        <a:solidFill>
                          <a:schemeClr val="bg1"/>
                        </a:solidFill>
                        <a:latin typeface="Cambria Math" panose="02040503050406030204" pitchFamily="18" charset="0"/>
                        <a:sym typeface="Wingdings" panose="05000000000000000000" pitchFamily="2" charset="2"/>
                      </a:rPr>
                      <m:t>d</m:t>
                    </m:r>
                    <m:r>
                      <m:rPr>
                        <m:nor/>
                      </m:rPr>
                      <a:rPr lang="en-US" sz="2000" dirty="0" smtClean="0">
                        <a:solidFill>
                          <a:schemeClr val="bg1"/>
                        </a:solidFill>
                        <a:latin typeface="Cambria Math" panose="02040503050406030204" pitchFamily="18" charset="0"/>
                        <a:sym typeface="Wingdings" panose="05000000000000000000" pitchFamily="2" charset="2"/>
                      </a:rPr>
                      <m:t>y</m:t>
                    </m:r>
                    <m:r>
                      <m:rPr>
                        <m:nor/>
                      </m:rPr>
                      <a:rPr lang="en-US" sz="2000" dirty="0">
                        <a:solidFill>
                          <a:schemeClr val="bg1"/>
                        </a:solidFill>
                        <a:sym typeface="Wingdings" panose="05000000000000000000" pitchFamily="2" charset="2"/>
                      </a:rPr>
                      <m:t> = </m:t>
                    </m:r>
                    <m:r>
                      <a:rPr lang="en-US" sz="2000" i="1" dirty="0" smtClean="0">
                        <a:solidFill>
                          <a:schemeClr val="bg1"/>
                        </a:solidFill>
                        <a:latin typeface="Cambria Math" panose="02040503050406030204" pitchFamily="18" charset="0"/>
                        <a:sym typeface="Wingdings" panose="05000000000000000000" pitchFamily="2" charset="2"/>
                      </a:rPr>
                      <m:t>2</m:t>
                    </m:r>
                    <m:r>
                      <a:rPr lang="en-US" sz="2000" i="1" dirty="0" smtClean="0">
                        <a:solidFill>
                          <a:schemeClr val="bg1"/>
                        </a:solidFill>
                        <a:latin typeface="Cambria Math" panose="02040503050406030204" pitchFamily="18" charset="0"/>
                        <a:sym typeface="Wingdings" panose="05000000000000000000" pitchFamily="2" charset="2"/>
                      </a:rPr>
                      <m:t>𝑥</m:t>
                    </m:r>
                    <m:r>
                      <a:rPr lang="en-US" sz="2000" i="1" dirty="0" smtClean="0">
                        <a:solidFill>
                          <a:schemeClr val="bg1"/>
                        </a:solidFill>
                        <a:latin typeface="Cambria Math" panose="02040503050406030204" pitchFamily="18" charset="0"/>
                        <a:sym typeface="Wingdings" panose="05000000000000000000" pitchFamily="2" charset="2"/>
                      </a:rPr>
                      <m:t> </m:t>
                    </m:r>
                    <m:r>
                      <a:rPr lang="en-US" sz="2000" i="1" dirty="0" smtClean="0">
                        <a:solidFill>
                          <a:schemeClr val="bg1"/>
                        </a:solidFill>
                        <a:latin typeface="Cambria Math" panose="02040503050406030204" pitchFamily="18" charset="0"/>
                        <a:sym typeface="Wingdings" panose="05000000000000000000" pitchFamily="2" charset="2"/>
                      </a:rPr>
                      <m:t>𝑑𝑥</m:t>
                    </m:r>
                  </m:oMath>
                </a14:m>
                <a:r>
                  <a:rPr lang="en-US" sz="2000" dirty="0">
                    <a:solidFill>
                      <a:schemeClr val="bg1"/>
                    </a:solidFill>
                  </a:rPr>
                  <a:t> </a:t>
                </a:r>
                <a:r>
                  <a:rPr lang="en-US" sz="2000" dirty="0">
                    <a:solidFill>
                      <a:schemeClr val="bg1"/>
                    </a:solidFill>
                    <a:sym typeface="Wingdings" panose="05000000000000000000" pitchFamily="2" charset="2"/>
                  </a:rPr>
                  <a:t></a:t>
                </a:r>
                <a14:m>
                  <m:oMath xmlns:m="http://schemas.openxmlformats.org/officeDocument/2006/math">
                    <m:f>
                      <m:fPr>
                        <m:ctrlPr>
                          <a:rPr lang="en-US" sz="2000" i="1">
                            <a:solidFill>
                              <a:schemeClr val="bg1"/>
                            </a:solidFill>
                            <a:latin typeface="Cambria Math" panose="02040503050406030204" pitchFamily="18" charset="0"/>
                            <a:sym typeface="Wingdings" panose="05000000000000000000" pitchFamily="2" charset="2"/>
                          </a:rPr>
                        </m:ctrlPr>
                      </m:fPr>
                      <m:num>
                        <m:r>
                          <a:rPr lang="en-US" sz="2000" i="1">
                            <a:solidFill>
                              <a:schemeClr val="bg1"/>
                            </a:solidFill>
                            <a:latin typeface="Cambria Math" panose="02040503050406030204" pitchFamily="18" charset="0"/>
                            <a:sym typeface="Wingdings" panose="05000000000000000000" pitchFamily="2" charset="2"/>
                          </a:rPr>
                          <m:t>𝑑𝑦</m:t>
                        </m:r>
                      </m:num>
                      <m:den>
                        <m:r>
                          <a:rPr lang="en-US" sz="2000" i="1">
                            <a:solidFill>
                              <a:schemeClr val="bg1"/>
                            </a:solidFill>
                            <a:latin typeface="Cambria Math" panose="02040503050406030204" pitchFamily="18" charset="0"/>
                            <a:sym typeface="Wingdings" panose="05000000000000000000" pitchFamily="2" charset="2"/>
                          </a:rPr>
                          <m:t>𝑑𝑥</m:t>
                        </m:r>
                      </m:den>
                    </m:f>
                    <m:r>
                      <m:rPr>
                        <m:nor/>
                      </m:rPr>
                      <a:rPr lang="en-US" sz="2000" dirty="0">
                        <a:solidFill>
                          <a:schemeClr val="bg1"/>
                        </a:solidFill>
                        <a:sym typeface="Wingdings" panose="05000000000000000000" pitchFamily="2" charset="2"/>
                      </a:rPr>
                      <m:t>= </m:t>
                    </m:r>
                    <m:r>
                      <a:rPr lang="en-US" sz="2000" i="1" dirty="0">
                        <a:solidFill>
                          <a:schemeClr val="bg1"/>
                        </a:solidFill>
                        <a:latin typeface="Cambria Math" panose="02040503050406030204" pitchFamily="18" charset="0"/>
                        <a:sym typeface="Wingdings" panose="05000000000000000000" pitchFamily="2" charset="2"/>
                      </a:rPr>
                      <m:t>2</m:t>
                    </m:r>
                    <m:r>
                      <a:rPr lang="en-US" sz="2000" i="1" dirty="0">
                        <a:solidFill>
                          <a:schemeClr val="bg1"/>
                        </a:solidFill>
                        <a:latin typeface="Cambria Math" panose="02040503050406030204" pitchFamily="18" charset="0"/>
                        <a:sym typeface="Wingdings" panose="05000000000000000000" pitchFamily="2" charset="2"/>
                      </a:rPr>
                      <m:t>𝑥</m:t>
                    </m:r>
                  </m:oMath>
                </a14:m>
                <a:endParaRPr lang="en-US" sz="2000" dirty="0">
                  <a:solidFill>
                    <a:schemeClr val="bg1"/>
                  </a:solidFill>
                </a:endParaRPr>
              </a:p>
            </p:txBody>
          </p:sp>
        </mc:Choice>
        <mc:Fallback xmlns="">
          <p:sp>
            <p:nvSpPr>
              <p:cNvPr id="10" name="TextBox 9">
                <a:extLst>
                  <a:ext uri="{FF2B5EF4-FFF2-40B4-BE49-F238E27FC236}">
                    <a16:creationId xmlns:a16="http://schemas.microsoft.com/office/drawing/2014/main" id="{E11E299F-0BFC-C0E8-031B-BEBFB422E932}"/>
                  </a:ext>
                </a:extLst>
              </p:cNvPr>
              <p:cNvSpPr txBox="1">
                <a:spLocks noRot="1" noChangeAspect="1" noMove="1" noResize="1" noEditPoints="1" noAdjustHandles="1" noChangeArrowheads="1" noChangeShapeType="1" noTextEdit="1"/>
              </p:cNvSpPr>
              <p:nvPr/>
            </p:nvSpPr>
            <p:spPr>
              <a:xfrm>
                <a:off x="4565943" y="2591470"/>
                <a:ext cx="2635046" cy="1766766"/>
              </a:xfrm>
              <a:prstGeom prst="rect">
                <a:avLst/>
              </a:prstGeom>
              <a:blipFill>
                <a:blip r:embed="rId8"/>
                <a:stretch>
                  <a:fillRect l="-2315" t="-1724" b="-1379"/>
                </a:stretch>
              </a:blipFill>
            </p:spPr>
            <p:txBody>
              <a:bodyPr/>
              <a:lstStyle/>
              <a:p>
                <a:r>
                  <a:rPr lang="en-US">
                    <a:noFill/>
                  </a:rPr>
                  <a:t> </a:t>
                </a:r>
              </a:p>
            </p:txBody>
          </p:sp>
        </mc:Fallback>
      </mc:AlternateContent>
    </p:spTree>
    <p:extLst>
      <p:ext uri="{BB962C8B-B14F-4D97-AF65-F5344CB8AC3E}">
        <p14:creationId xmlns:p14="http://schemas.microsoft.com/office/powerpoint/2010/main" val="813119562"/>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A blackboard on a wooden stand&#10;&#10;Description automatically generated">
            <a:extLst>
              <a:ext uri="{FF2B5EF4-FFF2-40B4-BE49-F238E27FC236}">
                <a16:creationId xmlns:a16="http://schemas.microsoft.com/office/drawing/2014/main" id="{1A34E6E1-92A3-3A7F-C0CD-34684B7CE1D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3" name="Content Placeholder 2">
            <a:extLst>
              <a:ext uri="{FF2B5EF4-FFF2-40B4-BE49-F238E27FC236}">
                <a16:creationId xmlns:a16="http://schemas.microsoft.com/office/drawing/2014/main" id="{85C33A1B-0401-BC47-B873-2C65DB0C7681}"/>
              </a:ext>
            </a:extLst>
          </p:cNvPr>
          <p:cNvSpPr>
            <a:spLocks noGrp="1"/>
          </p:cNvSpPr>
          <p:nvPr>
            <p:ph idx="1"/>
          </p:nvPr>
        </p:nvSpPr>
        <p:spPr>
          <a:xfrm>
            <a:off x="1244663" y="1487068"/>
            <a:ext cx="10321905" cy="4114800"/>
          </a:xfrm>
        </p:spPr>
        <p:txBody>
          <a:bodyPr vert="horz" lIns="0" tIns="0" rIns="0" bIns="0" rtlCol="0" anchor="t">
            <a:normAutofit/>
          </a:bodyPr>
          <a:lstStyle/>
          <a:p>
            <a:r>
              <a:rPr lang="en-US">
                <a:solidFill>
                  <a:schemeClr val="bg1"/>
                </a:solidFill>
              </a:rPr>
              <a:t>All Represent</a:t>
            </a:r>
            <a:r>
              <a:rPr lang="en-US" dirty="0">
                <a:solidFill>
                  <a:schemeClr val="bg1"/>
                </a:solidFill>
              </a:rPr>
              <a:t> </a:t>
            </a:r>
            <a:r>
              <a:rPr lang="en-US">
                <a:solidFill>
                  <a:schemeClr val="bg1"/>
                </a:solidFill>
              </a:rPr>
              <a:t>Derivatives</a:t>
            </a:r>
            <a:r>
              <a:rPr lang="en-US" dirty="0">
                <a:solidFill>
                  <a:schemeClr val="bg1"/>
                </a:solidFill>
              </a:rPr>
              <a:t> and are </a:t>
            </a:r>
            <a:r>
              <a:rPr lang="en-US">
                <a:solidFill>
                  <a:schemeClr val="bg1"/>
                </a:solidFill>
              </a:rPr>
              <a:t>Interchangeable</a:t>
            </a:r>
            <a:endParaRPr lang="en-US" dirty="0">
              <a:solidFill>
                <a:schemeClr val="bg1"/>
              </a:solidFill>
            </a:endParaRPr>
          </a:p>
          <a:p>
            <a:r>
              <a:rPr lang="en-US">
                <a:solidFill>
                  <a:schemeClr val="bg1"/>
                </a:solidFill>
              </a:rPr>
              <a:t>Different</a:t>
            </a:r>
            <a:r>
              <a:rPr lang="en-US" dirty="0">
                <a:solidFill>
                  <a:schemeClr val="bg1"/>
                </a:solidFill>
              </a:rPr>
              <a:t> </a:t>
            </a:r>
            <a:r>
              <a:rPr lang="en-US">
                <a:solidFill>
                  <a:schemeClr val="bg1"/>
                </a:solidFill>
              </a:rPr>
              <a:t>Situations Different Types of Problems</a:t>
            </a:r>
            <a:endParaRPr lang="en-US" dirty="0">
              <a:solidFill>
                <a:schemeClr val="bg1"/>
              </a:solidFill>
            </a:endParaRPr>
          </a:p>
          <a:p>
            <a:r>
              <a:rPr lang="en-US">
                <a:solidFill>
                  <a:schemeClr val="bg1"/>
                </a:solidFill>
              </a:rPr>
              <a:t>Reiterate </a:t>
            </a:r>
            <a:r>
              <a:rPr lang="en-US" dirty="0">
                <a:solidFill>
                  <a:schemeClr val="bg1"/>
                </a:solidFill>
              </a:rPr>
              <a:t>and </a:t>
            </a:r>
            <a:r>
              <a:rPr lang="en-US">
                <a:solidFill>
                  <a:schemeClr val="bg1"/>
                </a:solidFill>
              </a:rPr>
              <a:t>Remain Consistent</a:t>
            </a:r>
            <a:r>
              <a:rPr lang="en-US" dirty="0">
                <a:solidFill>
                  <a:schemeClr val="bg1"/>
                </a:solidFill>
              </a:rPr>
              <a:t> </a:t>
            </a:r>
          </a:p>
          <a:p>
            <a:r>
              <a:rPr lang="en-US">
                <a:solidFill>
                  <a:schemeClr val="bg1"/>
                </a:solidFill>
              </a:rPr>
              <a:t>Derivative is Slope of the Tangent Line</a:t>
            </a:r>
          </a:p>
        </p:txBody>
      </p:sp>
      <p:sp>
        <p:nvSpPr>
          <p:cNvPr id="7" name="Title 1">
            <a:extLst>
              <a:ext uri="{FF2B5EF4-FFF2-40B4-BE49-F238E27FC236}">
                <a16:creationId xmlns:a16="http://schemas.microsoft.com/office/drawing/2014/main" id="{82E5BFD7-0C56-0140-8C76-8221CC6711F2}"/>
              </a:ext>
            </a:extLst>
          </p:cNvPr>
          <p:cNvSpPr txBox="1">
            <a:spLocks/>
          </p:cNvSpPr>
          <p:nvPr/>
        </p:nvSpPr>
        <p:spPr>
          <a:xfrm>
            <a:off x="1603979" y="956919"/>
            <a:ext cx="9603275"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en-US">
                <a:solidFill>
                  <a:schemeClr val="bg1"/>
                </a:solidFill>
              </a:rPr>
              <a:t>Derivative Notation</a:t>
            </a:r>
            <a:endParaRPr lang="en-US" dirty="0">
              <a:solidFill>
                <a:schemeClr val="bg1"/>
              </a:solidFill>
            </a:endParaRPr>
          </a:p>
        </p:txBody>
      </p:sp>
    </p:spTree>
    <p:extLst>
      <p:ext uri="{BB962C8B-B14F-4D97-AF65-F5344CB8AC3E}">
        <p14:creationId xmlns:p14="http://schemas.microsoft.com/office/powerpoint/2010/main" val="3183517587"/>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A blackboard on a wooden stand&#10;&#10;Description automatically generated">
            <a:extLst>
              <a:ext uri="{FF2B5EF4-FFF2-40B4-BE49-F238E27FC236}">
                <a16:creationId xmlns:a16="http://schemas.microsoft.com/office/drawing/2014/main" id="{17A9BD1E-607B-8B5F-965B-6A7C8866ACF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4323C500-7038-9FD0-3C0F-F415E45C3073}"/>
              </a:ext>
            </a:extLst>
          </p:cNvPr>
          <p:cNvSpPr>
            <a:spLocks noGrp="1"/>
          </p:cNvSpPr>
          <p:nvPr>
            <p:ph type="title"/>
          </p:nvPr>
        </p:nvSpPr>
        <p:spPr>
          <a:xfrm>
            <a:off x="1451577" y="1027682"/>
            <a:ext cx="9603275" cy="1049235"/>
          </a:xfrm>
        </p:spPr>
        <p:txBody>
          <a:bodyPr/>
          <a:lstStyle/>
          <a:p>
            <a:pPr algn="ctr"/>
            <a:r>
              <a:rPr lang="en-US">
                <a:solidFill>
                  <a:schemeClr val="bg1"/>
                </a:solidFill>
              </a:rPr>
              <a:t>Limits</a:t>
            </a:r>
            <a:br>
              <a:rPr lang="en-US"/>
            </a:br>
            <a:endParaRPr lang="en-US"/>
          </a:p>
        </p:txBody>
      </p:sp>
      <p:sp>
        <p:nvSpPr>
          <p:cNvPr id="3" name="Content Placeholder 2">
            <a:extLst>
              <a:ext uri="{FF2B5EF4-FFF2-40B4-BE49-F238E27FC236}">
                <a16:creationId xmlns:a16="http://schemas.microsoft.com/office/drawing/2014/main" id="{EB0083DF-E6BB-AAD6-DDB1-235CAF12A993}"/>
              </a:ext>
            </a:extLst>
          </p:cNvPr>
          <p:cNvSpPr>
            <a:spLocks noGrp="1"/>
          </p:cNvSpPr>
          <p:nvPr>
            <p:ph idx="1"/>
          </p:nvPr>
        </p:nvSpPr>
        <p:spPr>
          <a:xfrm>
            <a:off x="1997377" y="1717287"/>
            <a:ext cx="3342375" cy="2882335"/>
          </a:xfrm>
        </p:spPr>
        <p:txBody>
          <a:bodyPr>
            <a:normAutofit/>
          </a:bodyPr>
          <a:lstStyle/>
          <a:p>
            <a:pPr marL="0" indent="0">
              <a:buNone/>
            </a:pPr>
            <a:r>
              <a:rPr lang="en-US" sz="2800" dirty="0">
                <a:solidFill>
                  <a:schemeClr val="bg1"/>
                </a:solidFill>
              </a:rPr>
              <a:t>Graphs are often helpful to quantify the “approaching” aspect of limits.</a:t>
            </a:r>
          </a:p>
          <a:p>
            <a:pPr marL="0" indent="0">
              <a:buNone/>
            </a:pPr>
            <a:endParaRPr lang="en-US" dirty="0"/>
          </a:p>
          <a:p>
            <a:pPr marL="0" indent="0">
              <a:buNone/>
            </a:pPr>
            <a:endParaRPr lang="en-US" dirty="0"/>
          </a:p>
          <a:p>
            <a:pPr marL="0" indent="0">
              <a:buNone/>
            </a:pPr>
            <a:endParaRPr lang="en-US" dirty="0"/>
          </a:p>
        </p:txBody>
      </p:sp>
      <p:pic>
        <p:nvPicPr>
          <p:cNvPr id="6" name="Picture 5">
            <a:extLst>
              <a:ext uri="{FF2B5EF4-FFF2-40B4-BE49-F238E27FC236}">
                <a16:creationId xmlns:a16="http://schemas.microsoft.com/office/drawing/2014/main" id="{BF41EC87-E2D7-FBE4-5A76-A4B57ADF01FC}"/>
              </a:ext>
            </a:extLst>
          </p:cNvPr>
          <p:cNvPicPr>
            <a:picLocks noChangeAspect="1"/>
          </p:cNvPicPr>
          <p:nvPr/>
        </p:nvPicPr>
        <p:blipFill>
          <a:blip r:embed="rId4"/>
          <a:stretch>
            <a:fillRect/>
          </a:stretch>
        </p:blipFill>
        <p:spPr>
          <a:xfrm>
            <a:off x="5616033" y="1457864"/>
            <a:ext cx="4345011" cy="3258758"/>
          </a:xfrm>
          <a:prstGeom prst="rect">
            <a:avLst/>
          </a:prstGeom>
        </p:spPr>
      </p:pic>
    </p:spTree>
    <p:extLst>
      <p:ext uri="{BB962C8B-B14F-4D97-AF65-F5344CB8AC3E}">
        <p14:creationId xmlns:p14="http://schemas.microsoft.com/office/powerpoint/2010/main" val="3927394333"/>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A blackboard on a wooden stand&#10;&#10;Description automatically generated">
            <a:extLst>
              <a:ext uri="{FF2B5EF4-FFF2-40B4-BE49-F238E27FC236}">
                <a16:creationId xmlns:a16="http://schemas.microsoft.com/office/drawing/2014/main" id="{17A9BD1E-607B-8B5F-965B-6A7C8866ACF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4323C500-7038-9FD0-3C0F-F415E45C3073}"/>
              </a:ext>
            </a:extLst>
          </p:cNvPr>
          <p:cNvSpPr>
            <a:spLocks noGrp="1"/>
          </p:cNvSpPr>
          <p:nvPr>
            <p:ph type="title"/>
          </p:nvPr>
        </p:nvSpPr>
        <p:spPr>
          <a:xfrm>
            <a:off x="1451577" y="1027682"/>
            <a:ext cx="9603275" cy="1049235"/>
          </a:xfrm>
        </p:spPr>
        <p:txBody>
          <a:bodyPr/>
          <a:lstStyle/>
          <a:p>
            <a:pPr algn="ctr"/>
            <a:r>
              <a:rPr lang="en-US" dirty="0">
                <a:solidFill>
                  <a:schemeClr val="bg1"/>
                </a:solidFill>
              </a:rPr>
              <a:t>Limits</a:t>
            </a:r>
            <a:br>
              <a:rPr lang="en-US" dirty="0"/>
            </a:br>
            <a:endParaRPr lang="en-US" dirty="0"/>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E401CC53-7264-FB81-FE0D-FFFA53171322}"/>
                  </a:ext>
                </a:extLst>
              </p:cNvPr>
              <p:cNvSpPr>
                <a:spLocks noGrp="1"/>
              </p:cNvSpPr>
              <p:nvPr>
                <p:ph idx="1"/>
              </p:nvPr>
            </p:nvSpPr>
            <p:spPr/>
            <p:txBody>
              <a:bodyPr/>
              <a:lstStyle/>
              <a:p>
                <a:r>
                  <a:rPr lang="en-US" dirty="0">
                    <a:solidFill>
                      <a:schemeClr val="bg1"/>
                    </a:solidFill>
                  </a:rPr>
                  <a:t>Sometimes it can be helpful to slightly bend the strict “correct” way of interpreting something to make it easier to understand</a:t>
                </a:r>
              </a:p>
              <a:p>
                <a14:m>
                  <m:oMath xmlns:m="http://schemas.openxmlformats.org/officeDocument/2006/math">
                    <m:func>
                      <m:funcPr>
                        <m:ctrlPr>
                          <a:rPr lang="pt-BR" i="1" smtClean="0">
                            <a:solidFill>
                              <a:schemeClr val="bg1"/>
                            </a:solidFill>
                            <a:latin typeface="Cambria Math" panose="02040503050406030204" pitchFamily="18" charset="0"/>
                          </a:rPr>
                        </m:ctrlPr>
                      </m:funcPr>
                      <m:fName>
                        <m:limLow>
                          <m:limLowPr>
                            <m:ctrlPr>
                              <a:rPr lang="pt-BR" i="1" smtClean="0">
                                <a:solidFill>
                                  <a:schemeClr val="bg1"/>
                                </a:solidFill>
                                <a:latin typeface="Cambria Math" panose="02040503050406030204" pitchFamily="18" charset="0"/>
                              </a:rPr>
                            </m:ctrlPr>
                          </m:limLowPr>
                          <m:e>
                            <m:r>
                              <m:rPr>
                                <m:sty m:val="p"/>
                              </m:rPr>
                              <a:rPr lang="pt-BR" i="0" smtClean="0">
                                <a:solidFill>
                                  <a:schemeClr val="bg1"/>
                                </a:solidFill>
                                <a:latin typeface="Cambria Math" panose="02040503050406030204" pitchFamily="18" charset="0"/>
                              </a:rPr>
                              <m:t>lim</m:t>
                            </m:r>
                          </m:e>
                          <m:lim>
                            <m:r>
                              <a:rPr lang="en-US" b="0" i="1" smtClean="0">
                                <a:solidFill>
                                  <a:schemeClr val="bg1"/>
                                </a:solidFill>
                                <a:latin typeface="Cambria Math" panose="02040503050406030204" pitchFamily="18" charset="0"/>
                              </a:rPr>
                              <m:t>𝑥</m:t>
                            </m:r>
                            <m:r>
                              <a:rPr lang="pt-BR" i="1" smtClean="0">
                                <a:solidFill>
                                  <a:schemeClr val="bg1"/>
                                </a:solidFill>
                                <a:latin typeface="Cambria Math" panose="02040503050406030204" pitchFamily="18" charset="0"/>
                              </a:rPr>
                              <m:t>→</m:t>
                            </m:r>
                            <m:r>
                              <a:rPr lang="en-US" b="0" i="1" smtClean="0">
                                <a:solidFill>
                                  <a:schemeClr val="bg1"/>
                                </a:solidFill>
                                <a:latin typeface="Cambria Math" panose="02040503050406030204" pitchFamily="18" charset="0"/>
                              </a:rPr>
                              <m:t>3</m:t>
                            </m:r>
                          </m:lim>
                        </m:limLow>
                      </m:fName>
                      <m:e>
                        <m:d>
                          <m:dPr>
                            <m:ctrlPr>
                              <a:rPr lang="pt-BR" i="1" smtClean="0">
                                <a:solidFill>
                                  <a:schemeClr val="bg1"/>
                                </a:solidFill>
                                <a:latin typeface="Cambria Math" panose="02040503050406030204" pitchFamily="18" charset="0"/>
                              </a:rPr>
                            </m:ctrlPr>
                          </m:dPr>
                          <m:e>
                            <m:f>
                              <m:fPr>
                                <m:ctrlPr>
                                  <a:rPr lang="en-US" b="0" i="1" smtClean="0">
                                    <a:solidFill>
                                      <a:schemeClr val="bg1"/>
                                    </a:solidFill>
                                    <a:latin typeface="Cambria Math" panose="02040503050406030204" pitchFamily="18" charset="0"/>
                                  </a:rPr>
                                </m:ctrlPr>
                              </m:fPr>
                              <m:num>
                                <m:r>
                                  <a:rPr lang="en-US" b="0" i="1" smtClean="0">
                                    <a:solidFill>
                                      <a:schemeClr val="bg1"/>
                                    </a:solidFill>
                                    <a:latin typeface="Cambria Math" panose="02040503050406030204" pitchFamily="18" charset="0"/>
                                  </a:rPr>
                                  <m:t>1</m:t>
                                </m:r>
                              </m:num>
                              <m:den>
                                <m:r>
                                  <a:rPr lang="en-US" b="0" i="1" smtClean="0">
                                    <a:solidFill>
                                      <a:schemeClr val="bg1"/>
                                    </a:solidFill>
                                    <a:latin typeface="Cambria Math" panose="02040503050406030204" pitchFamily="18" charset="0"/>
                                  </a:rPr>
                                  <m:t>𝑥</m:t>
                                </m:r>
                              </m:den>
                            </m:f>
                          </m:e>
                        </m:d>
                        <m:r>
                          <a:rPr lang="en-US" b="0" i="1" smtClean="0">
                            <a:solidFill>
                              <a:schemeClr val="bg1"/>
                            </a:solidFill>
                            <a:latin typeface="Cambria Math" panose="02040503050406030204" pitchFamily="18" charset="0"/>
                          </a:rPr>
                          <m:t>=</m:t>
                        </m:r>
                        <m:f>
                          <m:fPr>
                            <m:ctrlPr>
                              <a:rPr lang="en-US" b="0" i="1" smtClean="0">
                                <a:solidFill>
                                  <a:schemeClr val="bg1"/>
                                </a:solidFill>
                                <a:latin typeface="Cambria Math" panose="02040503050406030204" pitchFamily="18" charset="0"/>
                              </a:rPr>
                            </m:ctrlPr>
                          </m:fPr>
                          <m:num>
                            <m:r>
                              <a:rPr lang="en-US" b="0" i="1" smtClean="0">
                                <a:solidFill>
                                  <a:schemeClr val="bg1"/>
                                </a:solidFill>
                                <a:latin typeface="Cambria Math" panose="02040503050406030204" pitchFamily="18" charset="0"/>
                              </a:rPr>
                              <m:t>1</m:t>
                            </m:r>
                          </m:num>
                          <m:den>
                            <m:r>
                              <a:rPr lang="en-US" b="0" i="1" smtClean="0">
                                <a:solidFill>
                                  <a:schemeClr val="bg1"/>
                                </a:solidFill>
                                <a:latin typeface="Cambria Math" panose="02040503050406030204" pitchFamily="18" charset="0"/>
                              </a:rPr>
                              <m:t>3</m:t>
                            </m:r>
                          </m:den>
                        </m:f>
                      </m:e>
                    </m:func>
                  </m:oMath>
                </a14:m>
                <a:r>
                  <a:rPr lang="en-US" dirty="0">
                    <a:solidFill>
                      <a:schemeClr val="bg1"/>
                    </a:solidFill>
                  </a:rPr>
                  <a:t>;  “plug 3 in for x” despite that not being technically correct</a:t>
                </a:r>
              </a:p>
              <a:p>
                <a:r>
                  <a:rPr lang="en-US" dirty="0">
                    <a:solidFill>
                      <a:schemeClr val="bg1"/>
                    </a:solidFill>
                  </a:rPr>
                  <a:t>For limits at infinity, talk about </a:t>
                </a:r>
                <a14:m>
                  <m:oMath xmlns:m="http://schemas.openxmlformats.org/officeDocument/2006/math">
                    <m:r>
                      <a:rPr lang="en-US" b="0" i="1" smtClean="0">
                        <a:solidFill>
                          <a:schemeClr val="bg1"/>
                        </a:solidFill>
                        <a:latin typeface="Cambria Math" panose="02040503050406030204" pitchFamily="18" charset="0"/>
                      </a:rPr>
                      <m:t>∞</m:t>
                    </m:r>
                  </m:oMath>
                </a14:m>
                <a:r>
                  <a:rPr lang="en-US" dirty="0">
                    <a:solidFill>
                      <a:schemeClr val="bg1"/>
                    </a:solidFill>
                  </a:rPr>
                  <a:t> as a number that is always increasing</a:t>
                </a:r>
              </a:p>
              <a:p>
                <a14:m>
                  <m:oMath xmlns:m="http://schemas.openxmlformats.org/officeDocument/2006/math">
                    <m:func>
                      <m:funcPr>
                        <m:ctrlPr>
                          <a:rPr lang="pt-BR" i="1" smtClean="0">
                            <a:solidFill>
                              <a:schemeClr val="bg1"/>
                            </a:solidFill>
                            <a:latin typeface="Cambria Math" panose="02040503050406030204" pitchFamily="18" charset="0"/>
                          </a:rPr>
                        </m:ctrlPr>
                      </m:funcPr>
                      <m:fName>
                        <m:limLow>
                          <m:limLowPr>
                            <m:ctrlPr>
                              <a:rPr lang="pt-BR" i="1" smtClean="0">
                                <a:solidFill>
                                  <a:schemeClr val="bg1"/>
                                </a:solidFill>
                                <a:latin typeface="Cambria Math" panose="02040503050406030204" pitchFamily="18" charset="0"/>
                              </a:rPr>
                            </m:ctrlPr>
                          </m:limLowPr>
                          <m:e>
                            <m:r>
                              <m:rPr>
                                <m:sty m:val="p"/>
                              </m:rPr>
                              <a:rPr lang="pt-BR" i="0" smtClean="0">
                                <a:solidFill>
                                  <a:schemeClr val="bg1"/>
                                </a:solidFill>
                                <a:latin typeface="Cambria Math" panose="02040503050406030204" pitchFamily="18" charset="0"/>
                              </a:rPr>
                              <m:t>lim</m:t>
                            </m:r>
                          </m:e>
                          <m:lim>
                            <m:r>
                              <a:rPr lang="en-US" b="0" i="1" smtClean="0">
                                <a:solidFill>
                                  <a:schemeClr val="bg1"/>
                                </a:solidFill>
                                <a:latin typeface="Cambria Math" panose="02040503050406030204" pitchFamily="18" charset="0"/>
                              </a:rPr>
                              <m:t>𝑥</m:t>
                            </m:r>
                            <m:r>
                              <a:rPr lang="pt-BR" i="1" smtClean="0">
                                <a:solidFill>
                                  <a:schemeClr val="bg1"/>
                                </a:solidFill>
                                <a:latin typeface="Cambria Math" panose="02040503050406030204" pitchFamily="18" charset="0"/>
                              </a:rPr>
                              <m:t>→</m:t>
                            </m:r>
                            <m:r>
                              <a:rPr lang="en-US" b="0" i="1" smtClean="0">
                                <a:solidFill>
                                  <a:schemeClr val="bg1"/>
                                </a:solidFill>
                                <a:latin typeface="Cambria Math" panose="02040503050406030204" pitchFamily="18" charset="0"/>
                              </a:rPr>
                              <m:t>∞</m:t>
                            </m:r>
                          </m:lim>
                        </m:limLow>
                      </m:fName>
                      <m:e>
                        <m:d>
                          <m:dPr>
                            <m:ctrlPr>
                              <a:rPr lang="pt-BR" i="1" smtClean="0">
                                <a:solidFill>
                                  <a:schemeClr val="bg1"/>
                                </a:solidFill>
                                <a:latin typeface="Cambria Math" panose="02040503050406030204" pitchFamily="18" charset="0"/>
                              </a:rPr>
                            </m:ctrlPr>
                          </m:dPr>
                          <m:e>
                            <m:f>
                              <m:fPr>
                                <m:ctrlPr>
                                  <a:rPr lang="en-US" b="0" i="1" smtClean="0">
                                    <a:solidFill>
                                      <a:schemeClr val="bg1"/>
                                    </a:solidFill>
                                    <a:latin typeface="Cambria Math" panose="02040503050406030204" pitchFamily="18" charset="0"/>
                                  </a:rPr>
                                </m:ctrlPr>
                              </m:fPr>
                              <m:num>
                                <m:r>
                                  <a:rPr lang="en-US" b="0" i="1" smtClean="0">
                                    <a:solidFill>
                                      <a:schemeClr val="bg1"/>
                                    </a:solidFill>
                                    <a:latin typeface="Cambria Math" panose="02040503050406030204" pitchFamily="18" charset="0"/>
                                  </a:rPr>
                                  <m:t>1</m:t>
                                </m:r>
                              </m:num>
                              <m:den>
                                <m:r>
                                  <a:rPr lang="en-US" b="0" i="1" smtClean="0">
                                    <a:solidFill>
                                      <a:schemeClr val="bg1"/>
                                    </a:solidFill>
                                    <a:latin typeface="Cambria Math" panose="02040503050406030204" pitchFamily="18" charset="0"/>
                                  </a:rPr>
                                  <m:t>𝑥</m:t>
                                </m:r>
                              </m:den>
                            </m:f>
                          </m:e>
                        </m:d>
                        <m:r>
                          <a:rPr lang="en-US" b="0" i="1" smtClean="0">
                            <a:solidFill>
                              <a:schemeClr val="bg1"/>
                            </a:solidFill>
                            <a:latin typeface="Cambria Math" panose="02040503050406030204" pitchFamily="18" charset="0"/>
                          </a:rPr>
                          <m:t>=0</m:t>
                        </m:r>
                      </m:e>
                    </m:func>
                  </m:oMath>
                </a14:m>
                <a:r>
                  <a:rPr lang="en-US" dirty="0">
                    <a:solidFill>
                      <a:schemeClr val="bg1"/>
                    </a:solidFill>
                  </a:rPr>
                  <a:t>; can be helpful to write out the pattern as x increases: </a:t>
                </a:r>
                <a14:m>
                  <m:oMath xmlns:m="http://schemas.openxmlformats.org/officeDocument/2006/math">
                    <m:f>
                      <m:fPr>
                        <m:ctrlPr>
                          <a:rPr lang="en-US" b="0" i="1" smtClean="0">
                            <a:solidFill>
                              <a:schemeClr val="bg1"/>
                            </a:solidFill>
                            <a:latin typeface="Cambria Math" panose="02040503050406030204" pitchFamily="18" charset="0"/>
                          </a:rPr>
                        </m:ctrlPr>
                      </m:fPr>
                      <m:num>
                        <m:r>
                          <a:rPr lang="en-US" b="0" i="1" smtClean="0">
                            <a:solidFill>
                              <a:schemeClr val="bg1"/>
                            </a:solidFill>
                            <a:latin typeface="Cambria Math" panose="02040503050406030204" pitchFamily="18" charset="0"/>
                          </a:rPr>
                          <m:t>1</m:t>
                        </m:r>
                      </m:num>
                      <m:den>
                        <m:r>
                          <a:rPr lang="en-US" b="0" i="1" smtClean="0">
                            <a:solidFill>
                              <a:schemeClr val="bg1"/>
                            </a:solidFill>
                            <a:latin typeface="Cambria Math" panose="02040503050406030204" pitchFamily="18" charset="0"/>
                          </a:rPr>
                          <m:t>2</m:t>
                        </m:r>
                      </m:den>
                    </m:f>
                    <m:r>
                      <a:rPr lang="en-US" b="0" i="1" smtClean="0">
                        <a:solidFill>
                          <a:schemeClr val="bg1"/>
                        </a:solidFill>
                        <a:latin typeface="Cambria Math" panose="02040503050406030204" pitchFamily="18" charset="0"/>
                      </a:rPr>
                      <m:t>&gt;</m:t>
                    </m:r>
                    <m:f>
                      <m:fPr>
                        <m:ctrlPr>
                          <a:rPr lang="en-US" b="0" i="1" smtClean="0">
                            <a:solidFill>
                              <a:schemeClr val="bg1"/>
                            </a:solidFill>
                            <a:latin typeface="Cambria Math" panose="02040503050406030204" pitchFamily="18" charset="0"/>
                          </a:rPr>
                        </m:ctrlPr>
                      </m:fPr>
                      <m:num>
                        <m:r>
                          <a:rPr lang="en-US" b="0" i="1" smtClean="0">
                            <a:solidFill>
                              <a:schemeClr val="bg1"/>
                            </a:solidFill>
                            <a:latin typeface="Cambria Math" panose="02040503050406030204" pitchFamily="18" charset="0"/>
                          </a:rPr>
                          <m:t>1</m:t>
                        </m:r>
                      </m:num>
                      <m:den>
                        <m:r>
                          <a:rPr lang="en-US" b="0" i="1" smtClean="0">
                            <a:solidFill>
                              <a:schemeClr val="bg1"/>
                            </a:solidFill>
                            <a:latin typeface="Cambria Math" panose="02040503050406030204" pitchFamily="18" charset="0"/>
                          </a:rPr>
                          <m:t>3</m:t>
                        </m:r>
                      </m:den>
                    </m:f>
                    <m:r>
                      <a:rPr lang="en-US" b="0" i="1" smtClean="0">
                        <a:solidFill>
                          <a:schemeClr val="bg1"/>
                        </a:solidFill>
                        <a:latin typeface="Cambria Math" panose="02040503050406030204" pitchFamily="18" charset="0"/>
                      </a:rPr>
                      <m:t>&gt;</m:t>
                    </m:r>
                    <m:f>
                      <m:fPr>
                        <m:ctrlPr>
                          <a:rPr lang="en-US" b="0" i="1" smtClean="0">
                            <a:solidFill>
                              <a:schemeClr val="bg1"/>
                            </a:solidFill>
                            <a:latin typeface="Cambria Math" panose="02040503050406030204" pitchFamily="18" charset="0"/>
                          </a:rPr>
                        </m:ctrlPr>
                      </m:fPr>
                      <m:num>
                        <m:r>
                          <a:rPr lang="en-US" b="0" i="1" smtClean="0">
                            <a:solidFill>
                              <a:schemeClr val="bg1"/>
                            </a:solidFill>
                            <a:latin typeface="Cambria Math" panose="02040503050406030204" pitchFamily="18" charset="0"/>
                          </a:rPr>
                          <m:t>1</m:t>
                        </m:r>
                      </m:num>
                      <m:den>
                        <m:r>
                          <a:rPr lang="en-US" b="0" i="1" smtClean="0">
                            <a:solidFill>
                              <a:schemeClr val="bg1"/>
                            </a:solidFill>
                            <a:latin typeface="Cambria Math" panose="02040503050406030204" pitchFamily="18" charset="0"/>
                          </a:rPr>
                          <m:t>1000</m:t>
                        </m:r>
                      </m:den>
                    </m:f>
                  </m:oMath>
                </a14:m>
                <a:r>
                  <a:rPr lang="en-US" dirty="0">
                    <a:solidFill>
                      <a:schemeClr val="bg1"/>
                    </a:solidFill>
                  </a:rPr>
                  <a:t> etc.</a:t>
                </a:r>
              </a:p>
            </p:txBody>
          </p:sp>
        </mc:Choice>
        <mc:Fallback xmlns="">
          <p:sp>
            <p:nvSpPr>
              <p:cNvPr id="6" name="Content Placeholder 5">
                <a:extLst>
                  <a:ext uri="{FF2B5EF4-FFF2-40B4-BE49-F238E27FC236}">
                    <a16:creationId xmlns:a16="http://schemas.microsoft.com/office/drawing/2014/main" id="{E401CC53-7264-FB81-FE0D-FFFA53171322}"/>
                  </a:ext>
                </a:extLst>
              </p:cNvPr>
              <p:cNvSpPr>
                <a:spLocks noGrp="1" noRot="1" noChangeAspect="1" noMove="1" noResize="1" noEditPoints="1" noAdjustHandles="1" noChangeArrowheads="1" noChangeShapeType="1" noTextEdit="1"/>
              </p:cNvSpPr>
              <p:nvPr>
                <p:ph idx="1"/>
              </p:nvPr>
            </p:nvSpPr>
            <p:spPr>
              <a:blipFill>
                <a:blip r:embed="rId4"/>
                <a:stretch>
                  <a:fillRect l="-571" t="-177"/>
                </a:stretch>
              </a:blipFill>
            </p:spPr>
            <p:txBody>
              <a:bodyPr/>
              <a:lstStyle/>
              <a:p>
                <a:r>
                  <a:rPr lang="en-US">
                    <a:noFill/>
                  </a:rPr>
                  <a:t> </a:t>
                </a:r>
              </a:p>
            </p:txBody>
          </p:sp>
        </mc:Fallback>
      </mc:AlternateContent>
    </p:spTree>
    <p:extLst>
      <p:ext uri="{BB962C8B-B14F-4D97-AF65-F5344CB8AC3E}">
        <p14:creationId xmlns:p14="http://schemas.microsoft.com/office/powerpoint/2010/main" val="1898297453"/>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A blackboard on a wooden stand&#10;&#10;Description automatically generated">
            <a:extLst>
              <a:ext uri="{FF2B5EF4-FFF2-40B4-BE49-F238E27FC236}">
                <a16:creationId xmlns:a16="http://schemas.microsoft.com/office/drawing/2014/main" id="{17A9BD1E-607B-8B5F-965B-6A7C8866ACF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4323C500-7038-9FD0-3C0F-F415E45C3073}"/>
              </a:ext>
            </a:extLst>
          </p:cNvPr>
          <p:cNvSpPr>
            <a:spLocks noGrp="1"/>
          </p:cNvSpPr>
          <p:nvPr>
            <p:ph type="title"/>
          </p:nvPr>
        </p:nvSpPr>
        <p:spPr>
          <a:xfrm>
            <a:off x="1451577" y="1027682"/>
            <a:ext cx="9603275" cy="1049235"/>
          </a:xfrm>
        </p:spPr>
        <p:txBody>
          <a:bodyPr/>
          <a:lstStyle/>
          <a:p>
            <a:pPr algn="ctr"/>
            <a:r>
              <a:rPr lang="en-US" dirty="0">
                <a:solidFill>
                  <a:schemeClr val="bg1"/>
                </a:solidFill>
              </a:rPr>
              <a:t>Overall Takeaways</a:t>
            </a:r>
            <a:endParaRPr lang="en-US" dirty="0"/>
          </a:p>
        </p:txBody>
      </p:sp>
      <p:sp>
        <p:nvSpPr>
          <p:cNvPr id="3" name="Content Placeholder 2">
            <a:extLst>
              <a:ext uri="{FF2B5EF4-FFF2-40B4-BE49-F238E27FC236}">
                <a16:creationId xmlns:a16="http://schemas.microsoft.com/office/drawing/2014/main" id="{EB0083DF-E6BB-AAD6-DDB1-235CAF12A993}"/>
              </a:ext>
            </a:extLst>
          </p:cNvPr>
          <p:cNvSpPr>
            <a:spLocks noGrp="1"/>
          </p:cNvSpPr>
          <p:nvPr>
            <p:ph idx="1"/>
          </p:nvPr>
        </p:nvSpPr>
        <p:spPr>
          <a:xfrm>
            <a:off x="1307262" y="1888073"/>
            <a:ext cx="10087699" cy="2166730"/>
          </a:xfrm>
        </p:spPr>
        <p:txBody>
          <a:bodyPr>
            <a:normAutofit/>
          </a:bodyPr>
          <a:lstStyle/>
          <a:p>
            <a:r>
              <a:rPr lang="en-US" dirty="0">
                <a:solidFill>
                  <a:schemeClr val="bg1"/>
                </a:solidFill>
              </a:rPr>
              <a:t>Make sure to ask explorative questions to make sure you’re teaching at the right level</a:t>
            </a:r>
          </a:p>
          <a:p>
            <a:r>
              <a:rPr lang="en-US" dirty="0">
                <a:solidFill>
                  <a:schemeClr val="bg1"/>
                </a:solidFill>
              </a:rPr>
              <a:t>Remember that all the jargon used in Calc is not as familiar to the tutee and reiterate often</a:t>
            </a:r>
          </a:p>
          <a:p>
            <a:r>
              <a:rPr lang="en-US" dirty="0">
                <a:solidFill>
                  <a:schemeClr val="bg1"/>
                </a:solidFill>
              </a:rPr>
              <a:t>Don’t be afraid to go back to basics if the tutee needs it, but be sensitive about it.</a:t>
            </a:r>
          </a:p>
          <a:p>
            <a:pPr marL="0" indent="0">
              <a:buNone/>
            </a:pPr>
            <a:endParaRPr lang="en-US" dirty="0"/>
          </a:p>
        </p:txBody>
      </p:sp>
    </p:spTree>
    <p:extLst>
      <p:ext uri="{BB962C8B-B14F-4D97-AF65-F5344CB8AC3E}">
        <p14:creationId xmlns:p14="http://schemas.microsoft.com/office/powerpoint/2010/main" val="3694496603"/>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A blackboard on a wooden stand&#10;&#10;Description automatically generated">
            <a:extLst>
              <a:ext uri="{FF2B5EF4-FFF2-40B4-BE49-F238E27FC236}">
                <a16:creationId xmlns:a16="http://schemas.microsoft.com/office/drawing/2014/main" id="{EF82C0CF-134D-1C3F-9B6E-EF7EB8C6BC7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63B1499E-C61C-5D5E-8A9F-B0494AFA35A5}"/>
              </a:ext>
            </a:extLst>
          </p:cNvPr>
          <p:cNvSpPr>
            <a:spLocks noGrp="1"/>
          </p:cNvSpPr>
          <p:nvPr>
            <p:ph type="title"/>
          </p:nvPr>
        </p:nvSpPr>
        <p:spPr>
          <a:xfrm>
            <a:off x="1451579" y="966497"/>
            <a:ext cx="9603275" cy="1049235"/>
          </a:xfrm>
        </p:spPr>
        <p:txBody>
          <a:bodyPr/>
          <a:lstStyle/>
          <a:p>
            <a:pPr algn="ctr"/>
            <a:r>
              <a:rPr lang="en-US" dirty="0">
                <a:solidFill>
                  <a:schemeClr val="bg1"/>
                </a:solidFill>
              </a:rPr>
              <a:t>Thank you</a:t>
            </a:r>
          </a:p>
        </p:txBody>
      </p:sp>
      <p:sp>
        <p:nvSpPr>
          <p:cNvPr id="3" name="Content Placeholder 2">
            <a:extLst>
              <a:ext uri="{FF2B5EF4-FFF2-40B4-BE49-F238E27FC236}">
                <a16:creationId xmlns:a16="http://schemas.microsoft.com/office/drawing/2014/main" id="{FD07FE74-9C58-95C1-7F76-F4AB54F13A10}"/>
              </a:ext>
            </a:extLst>
          </p:cNvPr>
          <p:cNvSpPr>
            <a:spLocks noGrp="1"/>
          </p:cNvSpPr>
          <p:nvPr>
            <p:ph idx="1"/>
          </p:nvPr>
        </p:nvSpPr>
        <p:spPr/>
        <p:txBody>
          <a:bodyPr vert="horz" lIns="0" tIns="0" rIns="0" bIns="0" rtlCol="0" anchor="t">
            <a:normAutofit/>
          </a:bodyPr>
          <a:lstStyle/>
          <a:p>
            <a:r>
              <a:rPr lang="en-US" dirty="0">
                <a:solidFill>
                  <a:schemeClr val="bg1"/>
                </a:solidFill>
              </a:rPr>
              <a:t>Victor </a:t>
            </a:r>
            <a:r>
              <a:rPr lang="en-US" dirty="0" err="1">
                <a:solidFill>
                  <a:schemeClr val="bg1"/>
                </a:solidFill>
              </a:rPr>
              <a:t>Mashevsky</a:t>
            </a:r>
            <a:endParaRPr lang="en-US" dirty="0">
              <a:solidFill>
                <a:schemeClr val="bg1"/>
              </a:solidFill>
            </a:endParaRPr>
          </a:p>
          <a:p>
            <a:r>
              <a:rPr lang="en-US" dirty="0">
                <a:solidFill>
                  <a:schemeClr val="bg1"/>
                </a:solidFill>
              </a:rPr>
              <a:t>Nathan Witte</a:t>
            </a:r>
          </a:p>
          <a:p>
            <a:r>
              <a:rPr lang="en-US" dirty="0">
                <a:solidFill>
                  <a:schemeClr val="bg1"/>
                </a:solidFill>
              </a:rPr>
              <a:t>Jack Jessen</a:t>
            </a:r>
          </a:p>
          <a:p>
            <a:r>
              <a:rPr lang="en-US" dirty="0">
                <a:solidFill>
                  <a:schemeClr val="bg1"/>
                </a:solidFill>
              </a:rPr>
              <a:t>Dylan Joelson</a:t>
            </a:r>
          </a:p>
        </p:txBody>
      </p:sp>
    </p:spTree>
    <p:extLst>
      <p:ext uri="{BB962C8B-B14F-4D97-AF65-F5344CB8AC3E}">
        <p14:creationId xmlns:p14="http://schemas.microsoft.com/office/powerpoint/2010/main" val="582172060"/>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descr="A blackboard on a wooden stand&#10;&#10;Description automatically generated">
            <a:extLst>
              <a:ext uri="{FF2B5EF4-FFF2-40B4-BE49-F238E27FC236}">
                <a16:creationId xmlns:a16="http://schemas.microsoft.com/office/drawing/2014/main" id="{6BA90735-2B48-32B1-57BE-FFCFC6D600F8}"/>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87708" y="646655"/>
            <a:ext cx="11131015" cy="5760133"/>
          </a:xfrm>
          <a:prstGeom prst="rect">
            <a:avLst/>
          </a:prstGeom>
        </p:spPr>
      </p:pic>
      <p:sp>
        <p:nvSpPr>
          <p:cNvPr id="8" name="Title 7">
            <a:extLst>
              <a:ext uri="{FF2B5EF4-FFF2-40B4-BE49-F238E27FC236}">
                <a16:creationId xmlns:a16="http://schemas.microsoft.com/office/drawing/2014/main" id="{37855711-D786-3C17-C4F0-E905079F2DAE}"/>
              </a:ext>
            </a:extLst>
          </p:cNvPr>
          <p:cNvSpPr>
            <a:spLocks noGrp="1"/>
          </p:cNvSpPr>
          <p:nvPr>
            <p:ph type="title"/>
          </p:nvPr>
        </p:nvSpPr>
        <p:spPr>
          <a:xfrm>
            <a:off x="1294363" y="1571435"/>
            <a:ext cx="9285148" cy="1053778"/>
          </a:xfrm>
        </p:spPr>
        <p:txBody>
          <a:bodyPr>
            <a:noAutofit/>
          </a:bodyPr>
          <a:lstStyle/>
          <a:p>
            <a:pPr algn="ctr"/>
            <a:r>
              <a:rPr lang="en-US" sz="4800">
                <a:solidFill>
                  <a:schemeClr val="bg1"/>
                </a:solidFill>
                <a:latin typeface="Century Schoolbook"/>
              </a:rPr>
              <a:t>How to make calc not suck.</a:t>
            </a:r>
          </a:p>
        </p:txBody>
      </p:sp>
    </p:spTree>
    <p:extLst>
      <p:ext uri="{BB962C8B-B14F-4D97-AF65-F5344CB8AC3E}">
        <p14:creationId xmlns:p14="http://schemas.microsoft.com/office/powerpoint/2010/main" val="549291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5000">
        <p15:prstTrans prst="curtains"/>
        <p:sndAc>
          <p:stSnd>
            <p:snd r:embed="rId2" name="drumroll.wav"/>
          </p:stSnd>
        </p:sndAc>
      </p:transition>
    </mc:Choice>
    <mc:Fallback xmlns="">
      <p:transition spd="slow">
        <p:fade/>
        <p:sndAc>
          <p:stSnd>
            <p:snd r:embed="rId5" name="drumroll.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ackboard on a wooden stand&#10;&#10;Description automatically generated">
            <a:extLst>
              <a:ext uri="{FF2B5EF4-FFF2-40B4-BE49-F238E27FC236}">
                <a16:creationId xmlns:a16="http://schemas.microsoft.com/office/drawing/2014/main" id="{5804A64B-3A65-A06D-E3F4-351C66B07C5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E9FB0F15-625C-5A1F-DD02-EFDB4F8EE0FC}"/>
              </a:ext>
            </a:extLst>
          </p:cNvPr>
          <p:cNvSpPr>
            <a:spLocks noGrp="1"/>
          </p:cNvSpPr>
          <p:nvPr>
            <p:ph type="title"/>
          </p:nvPr>
        </p:nvSpPr>
        <p:spPr>
          <a:xfrm>
            <a:off x="1451577" y="1021330"/>
            <a:ext cx="9603275" cy="1049235"/>
          </a:xfrm>
        </p:spPr>
        <p:txBody>
          <a:bodyPr/>
          <a:lstStyle/>
          <a:p>
            <a:pPr algn="ctr"/>
            <a:r>
              <a:rPr lang="en-US" dirty="0">
                <a:solidFill>
                  <a:schemeClr val="bg1"/>
                </a:solidFill>
              </a:rPr>
              <a:t>Overcoming nervousness</a:t>
            </a:r>
          </a:p>
        </p:txBody>
      </p:sp>
      <p:sp>
        <p:nvSpPr>
          <p:cNvPr id="3" name="Content Placeholder 2">
            <a:extLst>
              <a:ext uri="{FF2B5EF4-FFF2-40B4-BE49-F238E27FC236}">
                <a16:creationId xmlns:a16="http://schemas.microsoft.com/office/drawing/2014/main" id="{D94176C9-01B4-4159-A989-919F5E1277AF}"/>
              </a:ext>
            </a:extLst>
          </p:cNvPr>
          <p:cNvSpPr>
            <a:spLocks noGrp="1"/>
          </p:cNvSpPr>
          <p:nvPr>
            <p:ph idx="1"/>
          </p:nvPr>
        </p:nvSpPr>
        <p:spPr>
          <a:xfrm>
            <a:off x="1280160" y="2103119"/>
            <a:ext cx="10087699" cy="2382033"/>
          </a:xfrm>
        </p:spPr>
        <p:txBody>
          <a:bodyPr vert="horz" lIns="0" tIns="0" rIns="0" bIns="0" rtlCol="0" anchor="t">
            <a:normAutofit fontScale="92500"/>
          </a:bodyPr>
          <a:lstStyle/>
          <a:p>
            <a:r>
              <a:rPr lang="en-US" sz="2400" dirty="0">
                <a:solidFill>
                  <a:schemeClr val="bg1"/>
                </a:solidFill>
                <a:latin typeface="Segoe UI"/>
                <a:cs typeface="Segoe UI"/>
              </a:rPr>
              <a:t>It's estimated that 40%-60% of all students suffer from critical test anxiety</a:t>
            </a:r>
          </a:p>
          <a:p>
            <a:r>
              <a:rPr lang="en-US" sz="2400" dirty="0">
                <a:solidFill>
                  <a:schemeClr val="bg1"/>
                </a:solidFill>
                <a:latin typeface="Segoe UI"/>
                <a:cs typeface="Segoe UI"/>
              </a:rPr>
              <a:t>It's possible that the study isn't lacking knowledge, rather test- taking skills </a:t>
            </a:r>
          </a:p>
          <a:p>
            <a:r>
              <a:rPr lang="en-US" sz="2400" dirty="0">
                <a:solidFill>
                  <a:schemeClr val="bg1"/>
                </a:solidFill>
                <a:latin typeface="Segoe UI"/>
                <a:cs typeface="Segoe UI"/>
              </a:rPr>
              <a:t>Good remedies; study skills, organization, bubble gum on test day, going over past exams, building up confidence with practice problems, positive reassurance</a:t>
            </a:r>
          </a:p>
          <a:p>
            <a:r>
              <a:rPr lang="en-US" sz="2400" dirty="0">
                <a:solidFill>
                  <a:schemeClr val="bg1"/>
                </a:solidFill>
                <a:latin typeface="Segoe UI"/>
                <a:cs typeface="Segoe UI"/>
              </a:rPr>
              <a:t>Test anxiety workshop by our wonderful tutoring coordinator</a:t>
            </a:r>
            <a:endParaRPr lang="en-US" sz="2400" dirty="0">
              <a:solidFill>
                <a:schemeClr val="bg1"/>
              </a:solidFill>
            </a:endParaRPr>
          </a:p>
        </p:txBody>
      </p:sp>
      <p:sp>
        <p:nvSpPr>
          <p:cNvPr id="4" name="TextBox 3">
            <a:extLst>
              <a:ext uri="{FF2B5EF4-FFF2-40B4-BE49-F238E27FC236}">
                <a16:creationId xmlns:a16="http://schemas.microsoft.com/office/drawing/2014/main" id="{2596BFA6-FC7F-6F78-01C5-C41DC59B0708}"/>
              </a:ext>
            </a:extLst>
          </p:cNvPr>
          <p:cNvSpPr txBox="1"/>
          <p:nvPr/>
        </p:nvSpPr>
        <p:spPr>
          <a:xfrm>
            <a:off x="9453915" y="2445240"/>
            <a:ext cx="259024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chemeClr val="bg1"/>
                </a:solidFill>
                <a:ea typeface="+mn-lt"/>
                <a:cs typeface="+mn-lt"/>
              </a:rPr>
              <a:t>(Phan, n.d.)</a:t>
            </a:r>
            <a:endParaRPr lang="en-US" dirty="0">
              <a:solidFill>
                <a:schemeClr val="bg1"/>
              </a:solidFill>
            </a:endParaRPr>
          </a:p>
        </p:txBody>
      </p:sp>
    </p:spTree>
    <p:extLst>
      <p:ext uri="{BB962C8B-B14F-4D97-AF65-F5344CB8AC3E}">
        <p14:creationId xmlns:p14="http://schemas.microsoft.com/office/powerpoint/2010/main" val="860912008"/>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A blackboard on a wooden stand&#10;&#10;Description automatically generated">
            <a:extLst>
              <a:ext uri="{FF2B5EF4-FFF2-40B4-BE49-F238E27FC236}">
                <a16:creationId xmlns:a16="http://schemas.microsoft.com/office/drawing/2014/main" id="{0FAA6400-6A89-388E-D070-FE119656580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406CC1DE-8312-8FC5-36C0-F4CD79A81574}"/>
              </a:ext>
            </a:extLst>
          </p:cNvPr>
          <p:cNvSpPr>
            <a:spLocks noGrp="1"/>
          </p:cNvSpPr>
          <p:nvPr>
            <p:ph type="title"/>
          </p:nvPr>
        </p:nvSpPr>
        <p:spPr>
          <a:xfrm>
            <a:off x="1294362" y="902841"/>
            <a:ext cx="9603275" cy="1049235"/>
          </a:xfrm>
        </p:spPr>
        <p:txBody>
          <a:bodyPr>
            <a:normAutofit/>
          </a:bodyPr>
          <a:lstStyle/>
          <a:p>
            <a:pPr algn="ctr"/>
            <a:r>
              <a:rPr lang="en-US" sz="4000" dirty="0">
                <a:solidFill>
                  <a:schemeClr val="bg1"/>
                </a:solidFill>
              </a:rPr>
              <a:t>Terms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2921E94-6801-D83D-43E2-CB5C181C2FFF}"/>
                  </a:ext>
                </a:extLst>
              </p:cNvPr>
              <p:cNvSpPr>
                <a:spLocks noGrp="1"/>
              </p:cNvSpPr>
              <p:nvPr>
                <p:ph idx="1"/>
              </p:nvPr>
            </p:nvSpPr>
            <p:spPr>
              <a:xfrm>
                <a:off x="1294362" y="1543665"/>
                <a:ext cx="10075915" cy="2910348"/>
              </a:xfrm>
            </p:spPr>
            <p:txBody>
              <a:bodyPr vert="horz" lIns="0" tIns="0" rIns="0" bIns="0" numCol="3" rtlCol="0" anchor="t">
                <a:noAutofit/>
              </a:bodyPr>
              <a:lstStyle/>
              <a:p>
                <a:r>
                  <a:rPr lang="en-US" sz="3600">
                    <a:solidFill>
                      <a:schemeClr val="bg1"/>
                    </a:solidFill>
                  </a:rPr>
                  <a:t>Function Notation</a:t>
                </a:r>
              </a:p>
              <a:p>
                <a:r>
                  <a:rPr lang="en-US" sz="3600">
                    <a:solidFill>
                      <a:schemeClr val="bg1"/>
                    </a:solidFill>
                  </a:rPr>
                  <a:t>f(x) or y</a:t>
                </a:r>
              </a:p>
              <a:p>
                <a:r>
                  <a:rPr lang="en-US" sz="3600">
                    <a:solidFill>
                      <a:schemeClr val="bg1"/>
                    </a:solidFill>
                  </a:rPr>
                  <a:t>Equation of Line</a:t>
                </a:r>
              </a:p>
              <a:p>
                <a:r>
                  <a:rPr lang="en-US" sz="3600">
                    <a:solidFill>
                      <a:schemeClr val="bg1"/>
                    </a:solidFill>
                  </a:rPr>
                  <a:t>Derivative Notation</a:t>
                </a:r>
              </a:p>
              <a:p>
                <a:pPr lvl="1"/>
                <a14:m>
                  <m:oMath xmlns:m="http://schemas.openxmlformats.org/officeDocument/2006/math">
                    <m:f>
                      <m:fPr>
                        <m:ctrlPr>
                          <a:rPr lang="en-US" sz="3600" i="1">
                            <a:solidFill>
                              <a:schemeClr val="bg1">
                                <a:lumMod val="95000"/>
                              </a:schemeClr>
                            </a:solidFill>
                            <a:latin typeface="Cambria Math" panose="02040503050406030204" pitchFamily="18" charset="0"/>
                            <a:sym typeface="Wingdings" panose="05000000000000000000" pitchFamily="2" charset="2"/>
                          </a:rPr>
                        </m:ctrlPr>
                      </m:fPr>
                      <m:num>
                        <m:r>
                          <a:rPr lang="en-US" sz="3600" i="1">
                            <a:solidFill>
                              <a:schemeClr val="bg1">
                                <a:lumMod val="95000"/>
                              </a:schemeClr>
                            </a:solidFill>
                            <a:latin typeface="Cambria Math" panose="02040503050406030204" pitchFamily="18" charset="0"/>
                            <a:sym typeface="Wingdings" panose="05000000000000000000" pitchFamily="2" charset="2"/>
                          </a:rPr>
                          <m:t>𝑑𝑦</m:t>
                        </m:r>
                      </m:num>
                      <m:den>
                        <m:r>
                          <a:rPr lang="en-US" sz="3600" i="1">
                            <a:solidFill>
                              <a:schemeClr val="bg1">
                                <a:lumMod val="95000"/>
                              </a:schemeClr>
                            </a:solidFill>
                            <a:latin typeface="Cambria Math" panose="02040503050406030204" pitchFamily="18" charset="0"/>
                            <a:sym typeface="Wingdings" panose="05000000000000000000" pitchFamily="2" charset="2"/>
                          </a:rPr>
                          <m:t>𝑑𝑥</m:t>
                        </m:r>
                      </m:den>
                    </m:f>
                    <m:r>
                      <a:rPr lang="en-US" sz="3600" i="1">
                        <a:solidFill>
                          <a:schemeClr val="bg1">
                            <a:lumMod val="95000"/>
                          </a:schemeClr>
                        </a:solidFill>
                        <a:latin typeface="Cambria Math" panose="02040503050406030204" pitchFamily="18" charset="0"/>
                        <a:sym typeface="Wingdings" panose="05000000000000000000" pitchFamily="2" charset="2"/>
                      </a:rPr>
                      <m:t> </m:t>
                    </m:r>
                    <m:f>
                      <m:fPr>
                        <m:ctrlPr>
                          <a:rPr lang="en-US" sz="3600" i="1" smtClean="0">
                            <a:solidFill>
                              <a:schemeClr val="bg1">
                                <a:lumMod val="95000"/>
                              </a:schemeClr>
                            </a:solidFill>
                            <a:latin typeface="Cambria Math" panose="02040503050406030204" pitchFamily="18" charset="0"/>
                            <a:sym typeface="Wingdings" panose="05000000000000000000" pitchFamily="2" charset="2"/>
                          </a:rPr>
                        </m:ctrlPr>
                      </m:fPr>
                      <m:num>
                        <m:r>
                          <a:rPr lang="en-US" sz="3600" i="1">
                            <a:solidFill>
                              <a:schemeClr val="bg1">
                                <a:lumMod val="95000"/>
                              </a:schemeClr>
                            </a:solidFill>
                            <a:latin typeface="Cambria Math" panose="02040503050406030204" pitchFamily="18" charset="0"/>
                            <a:sym typeface="Wingdings" panose="05000000000000000000" pitchFamily="2" charset="2"/>
                          </a:rPr>
                          <m:t>𝑑</m:t>
                        </m:r>
                      </m:num>
                      <m:den>
                        <m:r>
                          <a:rPr lang="en-US" sz="3600" i="1">
                            <a:solidFill>
                              <a:schemeClr val="bg1">
                                <a:lumMod val="95000"/>
                              </a:schemeClr>
                            </a:solidFill>
                            <a:latin typeface="Cambria Math" panose="02040503050406030204" pitchFamily="18" charset="0"/>
                            <a:sym typeface="Wingdings" panose="05000000000000000000" pitchFamily="2" charset="2"/>
                          </a:rPr>
                          <m:t>𝑑𝑥</m:t>
                        </m:r>
                      </m:den>
                    </m:f>
                  </m:oMath>
                </a14:m>
                <a:r>
                  <a:rPr lang="en-US" sz="3600">
                    <a:solidFill>
                      <a:schemeClr val="bg1">
                        <a:lumMod val="95000"/>
                      </a:schemeClr>
                    </a:solidFill>
                  </a:rPr>
                  <a:t> </a:t>
                </a:r>
                <a14:m>
                  <m:oMath xmlns:m="http://schemas.openxmlformats.org/officeDocument/2006/math">
                    <m:f>
                      <m:fPr>
                        <m:ctrlPr>
                          <a:rPr lang="en-US" sz="3600" i="1">
                            <a:solidFill>
                              <a:schemeClr val="bg1">
                                <a:lumMod val="95000"/>
                              </a:schemeClr>
                            </a:solidFill>
                            <a:latin typeface="Cambria Math" panose="02040503050406030204" pitchFamily="18" charset="0"/>
                            <a:sym typeface="Wingdings" panose="05000000000000000000" pitchFamily="2" charset="2"/>
                          </a:rPr>
                        </m:ctrlPr>
                      </m:fPr>
                      <m:num>
                        <m:r>
                          <a:rPr lang="en-US" sz="3600" i="1">
                            <a:solidFill>
                              <a:schemeClr val="bg1">
                                <a:lumMod val="95000"/>
                              </a:schemeClr>
                            </a:solidFill>
                            <a:latin typeface="Cambria Math" panose="02040503050406030204" pitchFamily="18" charset="0"/>
                            <a:sym typeface="Wingdings" panose="05000000000000000000" pitchFamily="2" charset="2"/>
                          </a:rPr>
                          <m:t>𝑑</m:t>
                        </m:r>
                      </m:num>
                      <m:den>
                        <m:r>
                          <a:rPr lang="en-US" sz="3600" i="1">
                            <a:solidFill>
                              <a:schemeClr val="bg1">
                                <a:lumMod val="95000"/>
                              </a:schemeClr>
                            </a:solidFill>
                            <a:latin typeface="Cambria Math" panose="02040503050406030204" pitchFamily="18" charset="0"/>
                            <a:sym typeface="Wingdings" panose="05000000000000000000" pitchFamily="2" charset="2"/>
                          </a:rPr>
                          <m:t>𝑑𝑡</m:t>
                        </m:r>
                      </m:den>
                    </m:f>
                  </m:oMath>
                </a14:m>
                <a:r>
                  <a:rPr lang="en-US" sz="3600">
                    <a:solidFill>
                      <a:schemeClr val="bg1">
                        <a:lumMod val="95000"/>
                      </a:schemeClr>
                    </a:solidFill>
                    <a:sym typeface="Wingdings" panose="05000000000000000000" pitchFamily="2" charset="2"/>
                  </a:rPr>
                  <a:t> f’(x)</a:t>
                </a:r>
                <a:endParaRPr lang="en-US" sz="3600">
                  <a:solidFill>
                    <a:schemeClr val="bg1"/>
                  </a:solidFill>
                </a:endParaRPr>
              </a:p>
              <a:p>
                <a:r>
                  <a:rPr lang="en-US" sz="3600">
                    <a:solidFill>
                      <a:schemeClr val="bg1"/>
                    </a:solidFill>
                  </a:rPr>
                  <a:t>Concept of Limit</a:t>
                </a:r>
              </a:p>
            </p:txBody>
          </p:sp>
        </mc:Choice>
        <mc:Fallback xmlns="">
          <p:sp>
            <p:nvSpPr>
              <p:cNvPr id="3" name="Content Placeholder 2">
                <a:extLst>
                  <a:ext uri="{FF2B5EF4-FFF2-40B4-BE49-F238E27FC236}">
                    <a16:creationId xmlns:a16="http://schemas.microsoft.com/office/drawing/2014/main" id="{12921E94-6801-D83D-43E2-CB5C181C2FFF}"/>
                  </a:ext>
                </a:extLst>
              </p:cNvPr>
              <p:cNvSpPr>
                <a:spLocks noGrp="1" noRot="1" noChangeAspect="1" noMove="1" noResize="1" noEditPoints="1" noAdjustHandles="1" noChangeArrowheads="1" noChangeShapeType="1" noTextEdit="1"/>
              </p:cNvSpPr>
              <p:nvPr>
                <p:ph idx="1"/>
              </p:nvPr>
            </p:nvSpPr>
            <p:spPr>
              <a:xfrm>
                <a:off x="1294362" y="1543665"/>
                <a:ext cx="10075915" cy="2910348"/>
              </a:xfrm>
              <a:blipFill>
                <a:blip r:embed="rId4"/>
                <a:stretch>
                  <a:fillRect l="-2541" t="-2929" b="-6904"/>
                </a:stretch>
              </a:blipFill>
            </p:spPr>
            <p:txBody>
              <a:bodyPr/>
              <a:lstStyle/>
              <a:p>
                <a:r>
                  <a:rPr lang="en-US">
                    <a:noFill/>
                  </a:rPr>
                  <a:t> </a:t>
                </a:r>
              </a:p>
            </p:txBody>
          </p:sp>
        </mc:Fallback>
      </mc:AlternateContent>
    </p:spTree>
    <p:extLst>
      <p:ext uri="{BB962C8B-B14F-4D97-AF65-F5344CB8AC3E}">
        <p14:creationId xmlns:p14="http://schemas.microsoft.com/office/powerpoint/2010/main" val="3636228261"/>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4" descr="A blackboard on a wooden stand&#10;&#10;Description automatically generated">
            <a:extLst>
              <a:ext uri="{FF2B5EF4-FFF2-40B4-BE49-F238E27FC236}">
                <a16:creationId xmlns:a16="http://schemas.microsoft.com/office/drawing/2014/main" id="{C3974035-5697-6664-4303-DA57A2CE2125}"/>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9B4C4DC0-C537-66CA-F0C4-CBB7F4A7F177}"/>
              </a:ext>
            </a:extLst>
          </p:cNvPr>
          <p:cNvSpPr>
            <a:spLocks noGrp="1"/>
          </p:cNvSpPr>
          <p:nvPr>
            <p:ph type="title"/>
          </p:nvPr>
        </p:nvSpPr>
        <p:spPr>
          <a:xfrm>
            <a:off x="1451579" y="906588"/>
            <a:ext cx="9603275" cy="1049235"/>
          </a:xfrm>
        </p:spPr>
        <p:txBody>
          <a:bodyPr/>
          <a:lstStyle/>
          <a:p>
            <a:pPr algn="ctr"/>
            <a:r>
              <a:rPr lang="en-US" dirty="0">
                <a:solidFill>
                  <a:schemeClr val="bg1"/>
                </a:solidFill>
              </a:rPr>
              <a:t>Functions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5C33A1B-0401-BC47-B873-2C65DB0C7681}"/>
                  </a:ext>
                </a:extLst>
              </p:cNvPr>
              <p:cNvSpPr>
                <a:spLocks noGrp="1"/>
              </p:cNvSpPr>
              <p:nvPr>
                <p:ph idx="1"/>
              </p:nvPr>
            </p:nvSpPr>
            <p:spPr>
              <a:xfrm>
                <a:off x="1451579" y="1514203"/>
                <a:ext cx="3312017" cy="3450613"/>
              </a:xfrm>
            </p:spPr>
            <p:txBody>
              <a:bodyPr vert="horz" lIns="0" tIns="0" rIns="0" bIns="0" rtlCol="0" anchor="t">
                <a:normAutofit/>
              </a:bodyPr>
              <a:lstStyle/>
              <a:p>
                <a:r>
                  <a:rPr lang="en-US" dirty="0">
                    <a:solidFill>
                      <a:schemeClr val="bg1"/>
                    </a:solidFill>
                  </a:rPr>
                  <a:t>Function is just a machine with an input and an output</a:t>
                </a:r>
              </a:p>
              <a:p>
                <a:r>
                  <a:rPr lang="en-US" dirty="0">
                    <a:solidFill>
                      <a:schemeClr val="bg1"/>
                    </a:solidFill>
                  </a:rPr>
                  <a:t>Start simple, </a:t>
                </a:r>
                <a14:m>
                  <m:oMath xmlns:m="http://schemas.openxmlformats.org/officeDocument/2006/math">
                    <m:r>
                      <a:rPr lang="en-US" b="0" i="1" smtClean="0">
                        <a:solidFill>
                          <a:schemeClr val="bg1"/>
                        </a:solidFill>
                        <a:latin typeface="Cambria Math" panose="02040503050406030204" pitchFamily="18" charset="0"/>
                      </a:rPr>
                      <m:t>𝑓</m:t>
                    </m:r>
                    <m:r>
                      <a:rPr lang="en-US" b="0" i="1" smtClean="0">
                        <a:solidFill>
                          <a:schemeClr val="bg1"/>
                        </a:solidFill>
                        <a:latin typeface="Cambria Math" panose="02040503050406030204" pitchFamily="18" charset="0"/>
                      </a:rPr>
                      <m:t>(3)</m:t>
                    </m:r>
                  </m:oMath>
                </a14:m>
                <a:r>
                  <a:rPr lang="en-US">
                    <a:solidFill>
                      <a:schemeClr val="bg1"/>
                    </a:solidFill>
                  </a:rPr>
                  <a:t>,</a:t>
                </a:r>
                <a:r>
                  <a:rPr lang="en-US" dirty="0">
                    <a:solidFill>
                      <a:schemeClr val="bg1"/>
                    </a:solidFill>
                  </a:rPr>
                  <a:t> build to variables</a:t>
                </a:r>
              </a:p>
              <a:p>
                <a:r>
                  <a:rPr lang="en-US" dirty="0">
                    <a:solidFill>
                      <a:schemeClr val="bg1"/>
                    </a:solidFill>
                  </a:rPr>
                  <a:t>Lots of beginners struggle with f(x), y. These are just synonyms! </a:t>
                </a:r>
              </a:p>
              <a:p>
                <a:endParaRPr lang="en-US" dirty="0"/>
              </a:p>
              <a:p>
                <a:endParaRPr lang="en-US" dirty="0"/>
              </a:p>
            </p:txBody>
          </p:sp>
        </mc:Choice>
        <mc:Fallback xmlns="">
          <p:sp>
            <p:nvSpPr>
              <p:cNvPr id="3" name="Content Placeholder 2">
                <a:extLst>
                  <a:ext uri="{FF2B5EF4-FFF2-40B4-BE49-F238E27FC236}">
                    <a16:creationId xmlns:a16="http://schemas.microsoft.com/office/drawing/2014/main" id="{85C33A1B-0401-BC47-B873-2C65DB0C7681}"/>
                  </a:ext>
                </a:extLst>
              </p:cNvPr>
              <p:cNvSpPr>
                <a:spLocks noGrp="1" noRot="1" noChangeAspect="1" noMove="1" noResize="1" noEditPoints="1" noAdjustHandles="1" noChangeArrowheads="1" noChangeShapeType="1" noTextEdit="1"/>
              </p:cNvSpPr>
              <p:nvPr>
                <p:ph idx="1"/>
              </p:nvPr>
            </p:nvSpPr>
            <p:spPr>
              <a:xfrm>
                <a:off x="1451579" y="1514203"/>
                <a:ext cx="3312017" cy="3450613"/>
              </a:xfrm>
              <a:blipFill>
                <a:blip r:embed="rId4"/>
                <a:stretch>
                  <a:fillRect l="-4420" t="-1413"/>
                </a:stretch>
              </a:blipFill>
            </p:spPr>
            <p:txBody>
              <a:bodyPr/>
              <a:lstStyle/>
              <a:p>
                <a:r>
                  <a:rPr lang="en-US">
                    <a:noFill/>
                  </a:rPr>
                  <a:t> </a:t>
                </a:r>
              </a:p>
            </p:txBody>
          </p:sp>
        </mc:Fallback>
      </mc:AlternateContent>
      <p:sp>
        <p:nvSpPr>
          <p:cNvPr id="5" name="Rectangle: Rounded Corners 4">
            <a:extLst>
              <a:ext uri="{FF2B5EF4-FFF2-40B4-BE49-F238E27FC236}">
                <a16:creationId xmlns:a16="http://schemas.microsoft.com/office/drawing/2014/main" id="{29B8D9D6-33F7-C7AF-85BA-2DAFC4C770A2}"/>
              </a:ext>
            </a:extLst>
          </p:cNvPr>
          <p:cNvSpPr/>
          <p:nvPr/>
        </p:nvSpPr>
        <p:spPr>
          <a:xfrm>
            <a:off x="6970017" y="2132045"/>
            <a:ext cx="2388637" cy="129695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f(x)</a:t>
            </a:r>
          </a:p>
        </p:txBody>
      </p:sp>
      <p:sp>
        <p:nvSpPr>
          <p:cNvPr id="9" name="TextBox 8">
            <a:extLst>
              <a:ext uri="{FF2B5EF4-FFF2-40B4-BE49-F238E27FC236}">
                <a16:creationId xmlns:a16="http://schemas.microsoft.com/office/drawing/2014/main" id="{B489D3E2-288F-068E-98AC-86B203F864DB}"/>
              </a:ext>
            </a:extLst>
          </p:cNvPr>
          <p:cNvSpPr txBox="1"/>
          <p:nvPr/>
        </p:nvSpPr>
        <p:spPr>
          <a:xfrm>
            <a:off x="4986360" y="2518912"/>
            <a:ext cx="922047" cy="523220"/>
          </a:xfrm>
          <a:prstGeom prst="rect">
            <a:avLst/>
          </a:prstGeom>
          <a:noFill/>
        </p:spPr>
        <p:txBody>
          <a:bodyPr wrap="none" rtlCol="0">
            <a:spAutoFit/>
          </a:bodyPr>
          <a:lstStyle/>
          <a:p>
            <a:r>
              <a:rPr lang="en-US" sz="2800" dirty="0">
                <a:solidFill>
                  <a:schemeClr val="bg1"/>
                </a:solidFill>
              </a:rPr>
              <a:t>input</a:t>
            </a:r>
          </a:p>
        </p:txBody>
      </p:sp>
      <p:sp>
        <p:nvSpPr>
          <p:cNvPr id="10" name="TextBox 9">
            <a:extLst>
              <a:ext uri="{FF2B5EF4-FFF2-40B4-BE49-F238E27FC236}">
                <a16:creationId xmlns:a16="http://schemas.microsoft.com/office/drawing/2014/main" id="{65C7752E-C073-5272-1FCF-3C4766F056FE}"/>
              </a:ext>
            </a:extLst>
          </p:cNvPr>
          <p:cNvSpPr txBox="1"/>
          <p:nvPr/>
        </p:nvSpPr>
        <p:spPr>
          <a:xfrm>
            <a:off x="10420264" y="2517045"/>
            <a:ext cx="1162498" cy="523220"/>
          </a:xfrm>
          <a:prstGeom prst="rect">
            <a:avLst/>
          </a:prstGeom>
          <a:noFill/>
        </p:spPr>
        <p:txBody>
          <a:bodyPr wrap="none" rtlCol="0">
            <a:spAutoFit/>
          </a:bodyPr>
          <a:lstStyle/>
          <a:p>
            <a:r>
              <a:rPr lang="en-US" sz="2800" dirty="0">
                <a:solidFill>
                  <a:schemeClr val="bg1"/>
                </a:solidFill>
              </a:rPr>
              <a:t>output</a:t>
            </a:r>
          </a:p>
        </p:txBody>
      </p:sp>
      <p:sp>
        <p:nvSpPr>
          <p:cNvPr id="15" name="Arrow: Right 14">
            <a:extLst>
              <a:ext uri="{FF2B5EF4-FFF2-40B4-BE49-F238E27FC236}">
                <a16:creationId xmlns:a16="http://schemas.microsoft.com/office/drawing/2014/main" id="{444D4A05-4954-0478-BBA0-DB6828EA0EF1}"/>
              </a:ext>
            </a:extLst>
          </p:cNvPr>
          <p:cNvSpPr/>
          <p:nvPr/>
        </p:nvSpPr>
        <p:spPr>
          <a:xfrm>
            <a:off x="5908407" y="25958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B0635890-A54A-8177-4032-FEB85D1EBAE8}"/>
              </a:ext>
            </a:extLst>
          </p:cNvPr>
          <p:cNvSpPr/>
          <p:nvPr/>
        </p:nvSpPr>
        <p:spPr>
          <a:xfrm>
            <a:off x="9441856" y="2603681"/>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6509375"/>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4" descr="A blackboard on a wooden stand&#10;&#10;Description automatically generated">
            <a:extLst>
              <a:ext uri="{FF2B5EF4-FFF2-40B4-BE49-F238E27FC236}">
                <a16:creationId xmlns:a16="http://schemas.microsoft.com/office/drawing/2014/main" id="{C3974035-5697-6664-4303-DA57A2CE2125}"/>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9B4C4DC0-C537-66CA-F0C4-CBB7F4A7F177}"/>
              </a:ext>
            </a:extLst>
          </p:cNvPr>
          <p:cNvSpPr>
            <a:spLocks noGrp="1"/>
          </p:cNvSpPr>
          <p:nvPr>
            <p:ph type="title"/>
          </p:nvPr>
        </p:nvSpPr>
        <p:spPr>
          <a:xfrm>
            <a:off x="1451579" y="906588"/>
            <a:ext cx="9603275" cy="1049235"/>
          </a:xfrm>
        </p:spPr>
        <p:txBody>
          <a:bodyPr/>
          <a:lstStyle/>
          <a:p>
            <a:pPr algn="ctr"/>
            <a:r>
              <a:rPr lang="en-US">
                <a:solidFill>
                  <a:schemeClr val="bg1"/>
                </a:solidFill>
              </a:rPr>
              <a:t>Functions Examples</a:t>
            </a:r>
          </a:p>
        </p:txBody>
      </p:sp>
      <p:sp>
        <p:nvSpPr>
          <p:cNvPr id="3" name="Content Placeholder 2">
            <a:extLst>
              <a:ext uri="{FF2B5EF4-FFF2-40B4-BE49-F238E27FC236}">
                <a16:creationId xmlns:a16="http://schemas.microsoft.com/office/drawing/2014/main" id="{85C33A1B-0401-BC47-B873-2C65DB0C7681}"/>
              </a:ext>
            </a:extLst>
          </p:cNvPr>
          <p:cNvSpPr>
            <a:spLocks noGrp="1"/>
          </p:cNvSpPr>
          <p:nvPr>
            <p:ph idx="1"/>
          </p:nvPr>
        </p:nvSpPr>
        <p:spPr>
          <a:xfrm>
            <a:off x="1451579" y="1514203"/>
            <a:ext cx="3312017" cy="3450613"/>
          </a:xfrm>
        </p:spPr>
        <p:txBody>
          <a:bodyPr vert="horz" lIns="0" tIns="0" rIns="0" bIns="0" rtlCol="0" anchor="t">
            <a:normAutofit/>
          </a:bodyPr>
          <a:lstStyle/>
          <a:p>
            <a:pPr marL="0" indent="0">
              <a:buNone/>
            </a:pPr>
            <a:r>
              <a:rPr lang="en-US">
                <a:solidFill>
                  <a:schemeClr val="bg1"/>
                </a:solidFill>
              </a:rPr>
              <a:t>Start with an Easy Example:</a:t>
            </a:r>
          </a:p>
          <a:p>
            <a:endParaRPr lang="en-US"/>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489D3E2-288F-068E-98AC-86B203F864DB}"/>
                  </a:ext>
                </a:extLst>
              </p:cNvPr>
              <p:cNvSpPr txBox="1"/>
              <p:nvPr/>
            </p:nvSpPr>
            <p:spPr>
              <a:xfrm>
                <a:off x="2227178" y="2413402"/>
                <a:ext cx="2513509" cy="8989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solidFill>
                            <a:schemeClr val="bg1"/>
                          </a:solidFill>
                          <a:latin typeface="Cambria Math" panose="02040503050406030204" pitchFamily="18" charset="0"/>
                        </a:rPr>
                        <m:t>𝑓</m:t>
                      </m:r>
                      <m:d>
                        <m:dPr>
                          <m:ctrlPr>
                            <a:rPr lang="en-US" sz="2800" b="0" i="1" smtClean="0">
                              <a:solidFill>
                                <a:schemeClr val="bg1"/>
                              </a:solidFill>
                              <a:latin typeface="Cambria Math" panose="02040503050406030204" pitchFamily="18" charset="0"/>
                            </a:rPr>
                          </m:ctrlPr>
                        </m:dPr>
                        <m:e>
                          <m:r>
                            <a:rPr lang="en-US" sz="2800" b="0" i="1" smtClean="0">
                              <a:solidFill>
                                <a:schemeClr val="bg1"/>
                              </a:solidFill>
                              <a:latin typeface="Cambria Math" panose="02040503050406030204" pitchFamily="18" charset="0"/>
                            </a:rPr>
                            <m:t>3</m:t>
                          </m:r>
                        </m:e>
                      </m:d>
                      <m:r>
                        <a:rPr lang="en-US" sz="2800" b="0" i="1" smtClean="0">
                          <a:solidFill>
                            <a:schemeClr val="bg1"/>
                          </a:solidFill>
                          <a:latin typeface="Cambria Math" panose="02040503050406030204" pitchFamily="18" charset="0"/>
                        </a:rPr>
                        <m:t>=</m:t>
                      </m:r>
                      <m:f>
                        <m:fPr>
                          <m:ctrlPr>
                            <a:rPr lang="en-US" sz="2800" i="1" smtClean="0">
                              <a:solidFill>
                                <a:schemeClr val="bg1"/>
                              </a:solidFill>
                              <a:latin typeface="Cambria Math" panose="02040503050406030204" pitchFamily="18" charset="0"/>
                            </a:rPr>
                          </m:ctrlPr>
                        </m:fPr>
                        <m:num>
                          <m:r>
                            <a:rPr lang="en-US" sz="2800" b="0" i="1" smtClean="0">
                              <a:solidFill>
                                <a:schemeClr val="bg1"/>
                              </a:solidFill>
                              <a:latin typeface="Cambria Math" panose="02040503050406030204" pitchFamily="18" charset="0"/>
                            </a:rPr>
                            <m:t>1</m:t>
                          </m:r>
                        </m:num>
                        <m:den>
                          <m:r>
                            <a:rPr lang="en-US" sz="2800" b="0" i="1" smtClean="0">
                              <a:solidFill>
                                <a:schemeClr val="bg1"/>
                              </a:solidFill>
                              <a:latin typeface="Cambria Math" panose="02040503050406030204" pitchFamily="18" charset="0"/>
                            </a:rPr>
                            <m:t>2</m:t>
                          </m:r>
                        </m:den>
                      </m:f>
                      <m:r>
                        <m:rPr>
                          <m:sty m:val="p"/>
                        </m:rPr>
                        <a:rPr lang="en-US" sz="2800" b="0" i="0" smtClean="0">
                          <a:solidFill>
                            <a:schemeClr val="bg1"/>
                          </a:solidFill>
                          <a:latin typeface="Cambria Math" panose="02040503050406030204" pitchFamily="18" charset="0"/>
                        </a:rPr>
                        <m:t>x</m:t>
                      </m:r>
                      <m:r>
                        <a:rPr lang="en-US" sz="2800" b="0" i="0" smtClean="0">
                          <a:solidFill>
                            <a:schemeClr val="bg1"/>
                          </a:solidFill>
                          <a:latin typeface="Cambria Math" panose="02040503050406030204" pitchFamily="18" charset="0"/>
                        </a:rPr>
                        <m:t>+2</m:t>
                      </m:r>
                    </m:oMath>
                  </m:oMathPara>
                </a14:m>
                <a:endParaRPr lang="en-US" sz="2800">
                  <a:solidFill>
                    <a:schemeClr val="bg1"/>
                  </a:solidFill>
                </a:endParaRPr>
              </a:p>
            </p:txBody>
          </p:sp>
        </mc:Choice>
        <mc:Fallback xmlns="">
          <p:sp>
            <p:nvSpPr>
              <p:cNvPr id="9" name="TextBox 8">
                <a:extLst>
                  <a:ext uri="{FF2B5EF4-FFF2-40B4-BE49-F238E27FC236}">
                    <a16:creationId xmlns:a16="http://schemas.microsoft.com/office/drawing/2014/main" id="{B489D3E2-288F-068E-98AC-86B203F864DB}"/>
                  </a:ext>
                </a:extLst>
              </p:cNvPr>
              <p:cNvSpPr txBox="1">
                <a:spLocks noRot="1" noChangeAspect="1" noMove="1" noResize="1" noEditPoints="1" noAdjustHandles="1" noChangeArrowheads="1" noChangeShapeType="1" noTextEdit="1"/>
              </p:cNvSpPr>
              <p:nvPr/>
            </p:nvSpPr>
            <p:spPr>
              <a:xfrm>
                <a:off x="2227178" y="2413402"/>
                <a:ext cx="2513509" cy="89896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4BAE8FD7-596C-60E8-5C59-F674B6813D41}"/>
                  </a:ext>
                </a:extLst>
              </p:cNvPr>
              <p:cNvSpPr txBox="1"/>
              <p:nvPr/>
            </p:nvSpPr>
            <p:spPr>
              <a:xfrm>
                <a:off x="7231286" y="2413402"/>
                <a:ext cx="2119747" cy="8989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solidFill>
                            <a:schemeClr val="bg1"/>
                          </a:solidFill>
                          <a:latin typeface="Cambria Math" panose="02040503050406030204" pitchFamily="18" charset="0"/>
                        </a:rPr>
                        <m:t>𝑦</m:t>
                      </m:r>
                      <m:r>
                        <a:rPr lang="en-US" sz="2800" b="0" i="1" smtClean="0">
                          <a:solidFill>
                            <a:schemeClr val="bg1"/>
                          </a:solidFill>
                          <a:latin typeface="Cambria Math" panose="02040503050406030204" pitchFamily="18" charset="0"/>
                        </a:rPr>
                        <m:t>= </m:t>
                      </m:r>
                      <m:f>
                        <m:fPr>
                          <m:ctrlPr>
                            <a:rPr lang="en-US" sz="2800" i="1" smtClean="0">
                              <a:solidFill>
                                <a:schemeClr val="bg1"/>
                              </a:solidFill>
                              <a:latin typeface="Cambria Math" panose="02040503050406030204" pitchFamily="18" charset="0"/>
                            </a:rPr>
                          </m:ctrlPr>
                        </m:fPr>
                        <m:num>
                          <m:r>
                            <a:rPr lang="en-US" sz="2800" b="0" i="1" smtClean="0">
                              <a:solidFill>
                                <a:schemeClr val="bg1"/>
                              </a:solidFill>
                              <a:latin typeface="Cambria Math" panose="02040503050406030204" pitchFamily="18" charset="0"/>
                            </a:rPr>
                            <m:t>1</m:t>
                          </m:r>
                        </m:num>
                        <m:den>
                          <m:r>
                            <a:rPr lang="en-US" sz="2800" b="0" i="1" smtClean="0">
                              <a:solidFill>
                                <a:schemeClr val="bg1"/>
                              </a:solidFill>
                              <a:latin typeface="Cambria Math" panose="02040503050406030204" pitchFamily="18" charset="0"/>
                            </a:rPr>
                            <m:t>2</m:t>
                          </m:r>
                        </m:den>
                      </m:f>
                      <m:r>
                        <a:rPr lang="en-US" sz="2800" b="0" i="0" smtClean="0">
                          <a:solidFill>
                            <a:schemeClr val="bg1"/>
                          </a:solidFill>
                          <a:latin typeface="Cambria Math" panose="02040503050406030204" pitchFamily="18" charset="0"/>
                        </a:rPr>
                        <m:t>3+2</m:t>
                      </m:r>
                    </m:oMath>
                  </m:oMathPara>
                </a14:m>
                <a:endParaRPr lang="en-US" sz="2800">
                  <a:solidFill>
                    <a:schemeClr val="bg1"/>
                  </a:solidFill>
                </a:endParaRPr>
              </a:p>
            </p:txBody>
          </p:sp>
        </mc:Choice>
        <mc:Fallback xmlns="">
          <p:sp>
            <p:nvSpPr>
              <p:cNvPr id="4" name="TextBox 3">
                <a:extLst>
                  <a:ext uri="{FF2B5EF4-FFF2-40B4-BE49-F238E27FC236}">
                    <a16:creationId xmlns:a16="http://schemas.microsoft.com/office/drawing/2014/main" id="{4BAE8FD7-596C-60E8-5C59-F674B6813D41}"/>
                  </a:ext>
                </a:extLst>
              </p:cNvPr>
              <p:cNvSpPr txBox="1">
                <a:spLocks noRot="1" noChangeAspect="1" noMove="1" noResize="1" noEditPoints="1" noAdjustHandles="1" noChangeArrowheads="1" noChangeShapeType="1" noTextEdit="1"/>
              </p:cNvSpPr>
              <p:nvPr/>
            </p:nvSpPr>
            <p:spPr>
              <a:xfrm>
                <a:off x="7231286" y="2413402"/>
                <a:ext cx="2119747" cy="898964"/>
              </a:xfrm>
              <a:prstGeom prst="rect">
                <a:avLst/>
              </a:prstGeom>
              <a:blipFill>
                <a:blip r:embed="rId5"/>
                <a:stretch>
                  <a:fillRect/>
                </a:stretch>
              </a:blipFill>
            </p:spPr>
            <p:txBody>
              <a:bodyPr/>
              <a:lstStyle/>
              <a:p>
                <a:r>
                  <a:rPr lang="en-US">
                    <a:noFill/>
                  </a:rPr>
                  <a:t> </a:t>
                </a:r>
              </a:p>
            </p:txBody>
          </p:sp>
        </mc:Fallback>
      </mc:AlternateContent>
      <p:sp>
        <p:nvSpPr>
          <p:cNvPr id="7" name="Arrow: Up-Down 6">
            <a:extLst>
              <a:ext uri="{FF2B5EF4-FFF2-40B4-BE49-F238E27FC236}">
                <a16:creationId xmlns:a16="http://schemas.microsoft.com/office/drawing/2014/main" id="{212A3390-EFD2-3341-9628-CBB5FE461695}"/>
              </a:ext>
            </a:extLst>
          </p:cNvPr>
          <p:cNvSpPr/>
          <p:nvPr/>
        </p:nvSpPr>
        <p:spPr>
          <a:xfrm rot="16200000">
            <a:off x="5804642" y="2517222"/>
            <a:ext cx="582717" cy="861856"/>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4625228"/>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4" descr="A blackboard on a wooden stand&#10;&#10;Description automatically generated">
            <a:extLst>
              <a:ext uri="{FF2B5EF4-FFF2-40B4-BE49-F238E27FC236}">
                <a16:creationId xmlns:a16="http://schemas.microsoft.com/office/drawing/2014/main" id="{C3974035-5697-6664-4303-DA57A2CE2125}"/>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9B4C4DC0-C537-66CA-F0C4-CBB7F4A7F177}"/>
              </a:ext>
            </a:extLst>
          </p:cNvPr>
          <p:cNvSpPr>
            <a:spLocks noGrp="1"/>
          </p:cNvSpPr>
          <p:nvPr>
            <p:ph type="title"/>
          </p:nvPr>
        </p:nvSpPr>
        <p:spPr>
          <a:xfrm>
            <a:off x="1451579" y="906588"/>
            <a:ext cx="9603275" cy="1049235"/>
          </a:xfrm>
        </p:spPr>
        <p:txBody>
          <a:bodyPr/>
          <a:lstStyle/>
          <a:p>
            <a:pPr algn="ctr"/>
            <a:r>
              <a:rPr lang="en-US">
                <a:solidFill>
                  <a:schemeClr val="bg1"/>
                </a:solidFill>
              </a:rPr>
              <a:t>Functions Examples</a:t>
            </a:r>
          </a:p>
        </p:txBody>
      </p:sp>
      <p:sp>
        <p:nvSpPr>
          <p:cNvPr id="3" name="Content Placeholder 2">
            <a:extLst>
              <a:ext uri="{FF2B5EF4-FFF2-40B4-BE49-F238E27FC236}">
                <a16:creationId xmlns:a16="http://schemas.microsoft.com/office/drawing/2014/main" id="{85C33A1B-0401-BC47-B873-2C65DB0C7681}"/>
              </a:ext>
            </a:extLst>
          </p:cNvPr>
          <p:cNvSpPr>
            <a:spLocks noGrp="1"/>
          </p:cNvSpPr>
          <p:nvPr>
            <p:ph idx="1"/>
          </p:nvPr>
        </p:nvSpPr>
        <p:spPr>
          <a:xfrm>
            <a:off x="1451579" y="1514203"/>
            <a:ext cx="3312017" cy="3450613"/>
          </a:xfrm>
        </p:spPr>
        <p:txBody>
          <a:bodyPr vert="horz" lIns="0" tIns="0" rIns="0" bIns="0" rtlCol="0" anchor="t">
            <a:normAutofit/>
          </a:bodyPr>
          <a:lstStyle/>
          <a:p>
            <a:pPr marL="0" indent="0">
              <a:buNone/>
            </a:pPr>
            <a:r>
              <a:rPr lang="en-US">
                <a:solidFill>
                  <a:schemeClr val="bg1"/>
                </a:solidFill>
              </a:rPr>
              <a:t>Start with an Easy Example:</a:t>
            </a:r>
          </a:p>
          <a:p>
            <a:endParaRPr lang="en-US"/>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489D3E2-288F-068E-98AC-86B203F864DB}"/>
                  </a:ext>
                </a:extLst>
              </p:cNvPr>
              <p:cNvSpPr txBox="1"/>
              <p:nvPr/>
            </p:nvSpPr>
            <p:spPr>
              <a:xfrm>
                <a:off x="2052192" y="2042223"/>
                <a:ext cx="2516393" cy="8989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solidFill>
                            <a:schemeClr val="bg1"/>
                          </a:solidFill>
                          <a:latin typeface="Cambria Math" panose="02040503050406030204" pitchFamily="18" charset="0"/>
                        </a:rPr>
                        <m:t>𝑓</m:t>
                      </m:r>
                      <m:d>
                        <m:dPr>
                          <m:ctrlPr>
                            <a:rPr lang="en-US" sz="2800" b="0" i="1" smtClean="0">
                              <a:solidFill>
                                <a:schemeClr val="bg1"/>
                              </a:solidFill>
                              <a:latin typeface="Cambria Math" panose="02040503050406030204" pitchFamily="18" charset="0"/>
                            </a:rPr>
                          </m:ctrlPr>
                        </m:dPr>
                        <m:e>
                          <m:r>
                            <a:rPr lang="en-US" sz="2800" b="0" i="1" smtClean="0">
                              <a:solidFill>
                                <a:schemeClr val="bg1"/>
                              </a:solidFill>
                              <a:latin typeface="Cambria Math" panose="02040503050406030204" pitchFamily="18" charset="0"/>
                            </a:rPr>
                            <m:t>𝑥</m:t>
                          </m:r>
                        </m:e>
                      </m:d>
                      <m:r>
                        <a:rPr lang="en-US" sz="2800" b="0" i="1" smtClean="0">
                          <a:solidFill>
                            <a:schemeClr val="bg1"/>
                          </a:solidFill>
                          <a:latin typeface="Cambria Math" panose="02040503050406030204" pitchFamily="18" charset="0"/>
                        </a:rPr>
                        <m:t>=</m:t>
                      </m:r>
                      <m:f>
                        <m:fPr>
                          <m:ctrlPr>
                            <a:rPr lang="en-US" sz="2800" i="1" smtClean="0">
                              <a:solidFill>
                                <a:schemeClr val="bg1"/>
                              </a:solidFill>
                              <a:latin typeface="Cambria Math" panose="02040503050406030204" pitchFamily="18" charset="0"/>
                            </a:rPr>
                          </m:ctrlPr>
                        </m:fPr>
                        <m:num>
                          <m:r>
                            <a:rPr lang="en-US" sz="2800" b="0" i="1" smtClean="0">
                              <a:solidFill>
                                <a:schemeClr val="bg1"/>
                              </a:solidFill>
                              <a:latin typeface="Cambria Math" panose="02040503050406030204" pitchFamily="18" charset="0"/>
                            </a:rPr>
                            <m:t>1</m:t>
                          </m:r>
                        </m:num>
                        <m:den>
                          <m:r>
                            <a:rPr lang="en-US" sz="2800" b="0" i="1" smtClean="0">
                              <a:solidFill>
                                <a:schemeClr val="bg1"/>
                              </a:solidFill>
                              <a:latin typeface="Cambria Math" panose="02040503050406030204" pitchFamily="18" charset="0"/>
                            </a:rPr>
                            <m:t>2</m:t>
                          </m:r>
                        </m:den>
                      </m:f>
                      <m:r>
                        <m:rPr>
                          <m:sty m:val="p"/>
                        </m:rPr>
                        <a:rPr lang="en-US" sz="2800" b="0" i="0" smtClean="0">
                          <a:solidFill>
                            <a:schemeClr val="bg1"/>
                          </a:solidFill>
                          <a:latin typeface="Cambria Math" panose="02040503050406030204" pitchFamily="18" charset="0"/>
                        </a:rPr>
                        <m:t>x</m:t>
                      </m:r>
                      <m:r>
                        <a:rPr lang="en-US" sz="2800" b="0" i="0" smtClean="0">
                          <a:solidFill>
                            <a:schemeClr val="bg1"/>
                          </a:solidFill>
                          <a:latin typeface="Cambria Math" panose="02040503050406030204" pitchFamily="18" charset="0"/>
                        </a:rPr>
                        <m:t>+2</m:t>
                      </m:r>
                    </m:oMath>
                  </m:oMathPara>
                </a14:m>
                <a:endParaRPr lang="en-US" sz="2800">
                  <a:solidFill>
                    <a:schemeClr val="bg1"/>
                  </a:solidFill>
                </a:endParaRPr>
              </a:p>
            </p:txBody>
          </p:sp>
        </mc:Choice>
        <mc:Fallback xmlns="">
          <p:sp>
            <p:nvSpPr>
              <p:cNvPr id="9" name="TextBox 8">
                <a:extLst>
                  <a:ext uri="{FF2B5EF4-FFF2-40B4-BE49-F238E27FC236}">
                    <a16:creationId xmlns:a16="http://schemas.microsoft.com/office/drawing/2014/main" id="{B489D3E2-288F-068E-98AC-86B203F864DB}"/>
                  </a:ext>
                </a:extLst>
              </p:cNvPr>
              <p:cNvSpPr txBox="1">
                <a:spLocks noRot="1" noChangeAspect="1" noMove="1" noResize="1" noEditPoints="1" noAdjustHandles="1" noChangeArrowheads="1" noChangeShapeType="1" noTextEdit="1"/>
              </p:cNvSpPr>
              <p:nvPr/>
            </p:nvSpPr>
            <p:spPr>
              <a:xfrm>
                <a:off x="2052192" y="2042223"/>
                <a:ext cx="2516393" cy="89896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4BAE8FD7-596C-60E8-5C59-F674B6813D41}"/>
                  </a:ext>
                </a:extLst>
              </p:cNvPr>
              <p:cNvSpPr txBox="1"/>
              <p:nvPr/>
            </p:nvSpPr>
            <p:spPr>
              <a:xfrm>
                <a:off x="2223713" y="3764720"/>
                <a:ext cx="2094099" cy="8989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solidFill>
                            <a:schemeClr val="bg1"/>
                          </a:solidFill>
                          <a:latin typeface="Cambria Math" panose="02040503050406030204" pitchFamily="18" charset="0"/>
                        </a:rPr>
                        <m:t>𝑦</m:t>
                      </m:r>
                      <m:r>
                        <a:rPr lang="en-US" sz="2800" b="0" i="1" smtClean="0">
                          <a:solidFill>
                            <a:schemeClr val="bg1"/>
                          </a:solidFill>
                          <a:latin typeface="Cambria Math" panose="02040503050406030204" pitchFamily="18" charset="0"/>
                        </a:rPr>
                        <m:t>= </m:t>
                      </m:r>
                      <m:f>
                        <m:fPr>
                          <m:ctrlPr>
                            <a:rPr lang="en-US" sz="2800" i="1" smtClean="0">
                              <a:solidFill>
                                <a:schemeClr val="bg1"/>
                              </a:solidFill>
                              <a:latin typeface="Cambria Math" panose="02040503050406030204" pitchFamily="18" charset="0"/>
                            </a:rPr>
                          </m:ctrlPr>
                        </m:fPr>
                        <m:num>
                          <m:r>
                            <a:rPr lang="en-US" sz="2800" b="0" i="1" smtClean="0">
                              <a:solidFill>
                                <a:schemeClr val="bg1"/>
                              </a:solidFill>
                              <a:latin typeface="Cambria Math" panose="02040503050406030204" pitchFamily="18" charset="0"/>
                            </a:rPr>
                            <m:t>1</m:t>
                          </m:r>
                        </m:num>
                        <m:den>
                          <m:r>
                            <a:rPr lang="en-US" sz="2800" b="0" i="1" smtClean="0">
                              <a:solidFill>
                                <a:schemeClr val="bg1"/>
                              </a:solidFill>
                              <a:latin typeface="Cambria Math" panose="02040503050406030204" pitchFamily="18" charset="0"/>
                            </a:rPr>
                            <m:t>2</m:t>
                          </m:r>
                        </m:den>
                      </m:f>
                      <m:r>
                        <m:rPr>
                          <m:sty m:val="p"/>
                        </m:rPr>
                        <a:rPr lang="en-US" sz="2800" b="0" i="0" smtClean="0">
                          <a:solidFill>
                            <a:schemeClr val="bg1"/>
                          </a:solidFill>
                          <a:latin typeface="Cambria Math" panose="02040503050406030204" pitchFamily="18" charset="0"/>
                        </a:rPr>
                        <m:t>x</m:t>
                      </m:r>
                      <m:r>
                        <a:rPr lang="en-US" sz="2800" b="0" i="0" smtClean="0">
                          <a:solidFill>
                            <a:schemeClr val="bg1"/>
                          </a:solidFill>
                          <a:latin typeface="Cambria Math" panose="02040503050406030204" pitchFamily="18" charset="0"/>
                        </a:rPr>
                        <m:t>+2</m:t>
                      </m:r>
                    </m:oMath>
                  </m:oMathPara>
                </a14:m>
                <a:endParaRPr lang="en-US" sz="2800">
                  <a:solidFill>
                    <a:schemeClr val="bg1"/>
                  </a:solidFill>
                </a:endParaRPr>
              </a:p>
            </p:txBody>
          </p:sp>
        </mc:Choice>
        <mc:Fallback xmlns="">
          <p:sp>
            <p:nvSpPr>
              <p:cNvPr id="4" name="TextBox 3">
                <a:extLst>
                  <a:ext uri="{FF2B5EF4-FFF2-40B4-BE49-F238E27FC236}">
                    <a16:creationId xmlns:a16="http://schemas.microsoft.com/office/drawing/2014/main" id="{4BAE8FD7-596C-60E8-5C59-F674B6813D41}"/>
                  </a:ext>
                </a:extLst>
              </p:cNvPr>
              <p:cNvSpPr txBox="1">
                <a:spLocks noRot="1" noChangeAspect="1" noMove="1" noResize="1" noEditPoints="1" noAdjustHandles="1" noChangeArrowheads="1" noChangeShapeType="1" noTextEdit="1"/>
              </p:cNvSpPr>
              <p:nvPr/>
            </p:nvSpPr>
            <p:spPr>
              <a:xfrm>
                <a:off x="2223713" y="3764720"/>
                <a:ext cx="2094099" cy="898964"/>
              </a:xfrm>
              <a:prstGeom prst="rect">
                <a:avLst/>
              </a:prstGeom>
              <a:blipFill>
                <a:blip r:embed="rId5"/>
                <a:stretch>
                  <a:fillRect/>
                </a:stretch>
              </a:blipFill>
            </p:spPr>
            <p:txBody>
              <a:bodyPr/>
              <a:lstStyle/>
              <a:p>
                <a:r>
                  <a:rPr lang="en-US">
                    <a:noFill/>
                  </a:rPr>
                  <a:t> </a:t>
                </a:r>
              </a:p>
            </p:txBody>
          </p:sp>
        </mc:Fallback>
      </mc:AlternateContent>
      <p:sp>
        <p:nvSpPr>
          <p:cNvPr id="7" name="Arrow: Up-Down 6">
            <a:extLst>
              <a:ext uri="{FF2B5EF4-FFF2-40B4-BE49-F238E27FC236}">
                <a16:creationId xmlns:a16="http://schemas.microsoft.com/office/drawing/2014/main" id="{212A3390-EFD2-3341-9628-CBB5FE461695}"/>
              </a:ext>
            </a:extLst>
          </p:cNvPr>
          <p:cNvSpPr/>
          <p:nvPr/>
        </p:nvSpPr>
        <p:spPr>
          <a:xfrm>
            <a:off x="2668293" y="2862884"/>
            <a:ext cx="582717" cy="861856"/>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2BE2985-D221-C77B-0D69-5A0A7D0A42AF}"/>
              </a:ext>
            </a:extLst>
          </p:cNvPr>
          <p:cNvPicPr>
            <a:picLocks noChangeAspect="1"/>
          </p:cNvPicPr>
          <p:nvPr/>
        </p:nvPicPr>
        <p:blipFill>
          <a:blip r:embed="rId6"/>
          <a:stretch>
            <a:fillRect/>
          </a:stretch>
        </p:blipFill>
        <p:spPr>
          <a:xfrm>
            <a:off x="7331931" y="1514203"/>
            <a:ext cx="4219575" cy="3067050"/>
          </a:xfrm>
          <a:prstGeom prst="rect">
            <a:avLst/>
          </a:prstGeom>
        </p:spPr>
      </p:pic>
      <p:pic>
        <p:nvPicPr>
          <p:cNvPr id="6" name="Picture 5">
            <a:extLst>
              <a:ext uri="{FF2B5EF4-FFF2-40B4-BE49-F238E27FC236}">
                <a16:creationId xmlns:a16="http://schemas.microsoft.com/office/drawing/2014/main" id="{5B58F44E-C068-95FE-ED60-A909B207D155}"/>
              </a:ext>
            </a:extLst>
          </p:cNvPr>
          <p:cNvPicPr>
            <a:picLocks noChangeAspect="1"/>
          </p:cNvPicPr>
          <p:nvPr/>
        </p:nvPicPr>
        <p:blipFill>
          <a:blip r:embed="rId7"/>
          <a:stretch>
            <a:fillRect/>
          </a:stretch>
        </p:blipFill>
        <p:spPr>
          <a:xfrm>
            <a:off x="4565701" y="2381708"/>
            <a:ext cx="2330325" cy="1682545"/>
          </a:xfrm>
          <a:prstGeom prst="rect">
            <a:avLst/>
          </a:prstGeom>
        </p:spPr>
      </p:pic>
    </p:spTree>
    <p:extLst>
      <p:ext uri="{BB962C8B-B14F-4D97-AF65-F5344CB8AC3E}">
        <p14:creationId xmlns:p14="http://schemas.microsoft.com/office/powerpoint/2010/main" val="2410658898"/>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ackboard on a wooden stand&#10;&#10;Description automatically generated">
            <a:extLst>
              <a:ext uri="{FF2B5EF4-FFF2-40B4-BE49-F238E27FC236}">
                <a16:creationId xmlns:a16="http://schemas.microsoft.com/office/drawing/2014/main" id="{AD1F398D-37B6-1620-4CAA-8CA62CD3778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9B4C4DC0-C537-66CA-F0C4-CBB7F4A7F177}"/>
              </a:ext>
            </a:extLst>
          </p:cNvPr>
          <p:cNvSpPr>
            <a:spLocks noGrp="1"/>
          </p:cNvSpPr>
          <p:nvPr>
            <p:ph type="title"/>
          </p:nvPr>
        </p:nvSpPr>
        <p:spPr/>
        <p:txBody>
          <a:bodyPr/>
          <a:lstStyle/>
          <a:p>
            <a:pPr algn="ctr"/>
            <a:r>
              <a:rPr lang="en-US" dirty="0">
                <a:solidFill>
                  <a:schemeClr val="bg1"/>
                </a:solidFill>
              </a:rPr>
              <a:t>Derivative Notation</a:t>
            </a:r>
          </a:p>
        </p:txBody>
      </p:sp>
      <p:sp>
        <p:nvSpPr>
          <p:cNvPr id="3" name="Content Placeholder 2">
            <a:extLst>
              <a:ext uri="{FF2B5EF4-FFF2-40B4-BE49-F238E27FC236}">
                <a16:creationId xmlns:a16="http://schemas.microsoft.com/office/drawing/2014/main" id="{85C33A1B-0401-BC47-B873-2C65DB0C7681}"/>
              </a:ext>
            </a:extLst>
          </p:cNvPr>
          <p:cNvSpPr>
            <a:spLocks noGrp="1"/>
          </p:cNvSpPr>
          <p:nvPr>
            <p:ph idx="1"/>
          </p:nvPr>
        </p:nvSpPr>
        <p:spPr>
          <a:xfrm>
            <a:off x="1333692" y="1703842"/>
            <a:ext cx="3651264" cy="2202307"/>
          </a:xfrm>
        </p:spPr>
        <p:txBody>
          <a:bodyPr vert="horz" lIns="0" tIns="0" rIns="0" bIns="0" rtlCol="0" anchor="t">
            <a:normAutofit/>
          </a:bodyPr>
          <a:lstStyle/>
          <a:p>
            <a:r>
              <a:rPr lang="en-US" sz="3000">
                <a:solidFill>
                  <a:schemeClr val="bg1">
                    <a:lumMod val="95000"/>
                  </a:schemeClr>
                </a:solidFill>
              </a:rPr>
              <a:t>f(x) </a:t>
            </a:r>
            <a:r>
              <a:rPr lang="en-US" sz="3000">
                <a:solidFill>
                  <a:schemeClr val="bg1">
                    <a:lumMod val="95000"/>
                  </a:schemeClr>
                </a:solidFill>
                <a:sym typeface="Wingdings" panose="05000000000000000000" pitchFamily="2" charset="2"/>
              </a:rPr>
              <a:t> f’(x)</a:t>
            </a:r>
          </a:p>
          <a:p>
            <a:pPr marL="0" indent="0">
              <a:buNone/>
            </a:pPr>
            <a:endParaRPr lang="en-US"/>
          </a:p>
          <a:p>
            <a:endParaRPr lang="en-US" dirty="0"/>
          </a:p>
          <a:p>
            <a:endParaRPr lang="en-US" dirty="0"/>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67CEB535-6E87-0951-F0BE-42DC8C9D7918}"/>
                  </a:ext>
                </a:extLst>
              </p:cNvPr>
              <p:cNvSpPr txBox="1">
                <a:spLocks/>
              </p:cNvSpPr>
              <p:nvPr/>
            </p:nvSpPr>
            <p:spPr>
              <a:xfrm>
                <a:off x="5139842" y="1553929"/>
                <a:ext cx="3474648" cy="2202307"/>
              </a:xfrm>
              <a:prstGeom prst="rect">
                <a:avLst/>
              </a:prstGeom>
            </p:spPr>
            <p:txBody>
              <a:bodyPr vert="horz" lIns="0" tIns="0" rIns="0" bIns="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3600" dirty="0">
                    <a:solidFill>
                      <a:schemeClr val="bg1">
                        <a:lumMod val="95000"/>
                      </a:schemeClr>
                    </a:solidFill>
                    <a:sym typeface="Wingdings" panose="05000000000000000000" pitchFamily="2" charset="2"/>
                  </a:rPr>
                  <a:t>y  </a:t>
                </a:r>
                <a14:m>
                  <m:oMath xmlns:m="http://schemas.openxmlformats.org/officeDocument/2006/math">
                    <m:f>
                      <m:fPr>
                        <m:ctrlPr>
                          <a:rPr lang="en-US" sz="3600" i="1" smtClean="0">
                            <a:solidFill>
                              <a:schemeClr val="bg1">
                                <a:lumMod val="95000"/>
                              </a:schemeClr>
                            </a:solidFill>
                            <a:latin typeface="Cambria Math" panose="02040503050406030204" pitchFamily="18" charset="0"/>
                            <a:sym typeface="Wingdings" panose="05000000000000000000" pitchFamily="2" charset="2"/>
                          </a:rPr>
                        </m:ctrlPr>
                      </m:fPr>
                      <m:num>
                        <m:r>
                          <a:rPr lang="en-US" sz="3600" i="1" smtClean="0">
                            <a:solidFill>
                              <a:schemeClr val="bg1">
                                <a:lumMod val="95000"/>
                              </a:schemeClr>
                            </a:solidFill>
                            <a:latin typeface="Cambria Math" panose="02040503050406030204" pitchFamily="18" charset="0"/>
                            <a:sym typeface="Wingdings" panose="05000000000000000000" pitchFamily="2" charset="2"/>
                          </a:rPr>
                          <m:t>𝑑𝑦</m:t>
                        </m:r>
                      </m:num>
                      <m:den>
                        <m:r>
                          <a:rPr lang="en-US" sz="3600" i="1" smtClean="0">
                            <a:solidFill>
                              <a:schemeClr val="bg1">
                                <a:lumMod val="95000"/>
                              </a:schemeClr>
                            </a:solidFill>
                            <a:latin typeface="Cambria Math" panose="02040503050406030204" pitchFamily="18" charset="0"/>
                            <a:sym typeface="Wingdings" panose="05000000000000000000" pitchFamily="2" charset="2"/>
                          </a:rPr>
                          <m:t>𝑑𝑥</m:t>
                        </m:r>
                      </m:den>
                    </m:f>
                  </m:oMath>
                </a14:m>
                <a:endParaRPr lang="en-US" sz="3600" dirty="0">
                  <a:solidFill>
                    <a:schemeClr val="bg1">
                      <a:lumMod val="95000"/>
                    </a:schemeClr>
                  </a:solidFill>
                </a:endParaRPr>
              </a:p>
              <a:p>
                <a:endParaRPr lang="en-US" dirty="0"/>
              </a:p>
              <a:p>
                <a:endParaRPr lang="en-US" dirty="0"/>
              </a:p>
              <a:p>
                <a:endParaRPr lang="en-US" dirty="0"/>
              </a:p>
            </p:txBody>
          </p:sp>
        </mc:Choice>
        <mc:Fallback xmlns="">
          <p:sp>
            <p:nvSpPr>
              <p:cNvPr id="7" name="Content Placeholder 2">
                <a:extLst>
                  <a:ext uri="{FF2B5EF4-FFF2-40B4-BE49-F238E27FC236}">
                    <a16:creationId xmlns:a16="http://schemas.microsoft.com/office/drawing/2014/main" id="{67CEB535-6E87-0951-F0BE-42DC8C9D7918}"/>
                  </a:ext>
                </a:extLst>
              </p:cNvPr>
              <p:cNvSpPr txBox="1">
                <a:spLocks noRot="1" noChangeAspect="1" noMove="1" noResize="1" noEditPoints="1" noAdjustHandles="1" noChangeArrowheads="1" noChangeShapeType="1" noTextEdit="1"/>
              </p:cNvSpPr>
              <p:nvPr/>
            </p:nvSpPr>
            <p:spPr>
              <a:xfrm>
                <a:off x="5139842" y="1553929"/>
                <a:ext cx="3474648" cy="2202307"/>
              </a:xfrm>
              <a:prstGeom prst="rect">
                <a:avLst/>
              </a:prstGeom>
              <a:blipFill>
                <a:blip r:embed="rId4"/>
                <a:stretch>
                  <a:fillRect l="-736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2DA9FC35-6B8F-8FE9-EE68-A3E8A0F3EF13}"/>
                  </a:ext>
                </a:extLst>
              </p:cNvPr>
              <p:cNvSpPr txBox="1">
                <a:spLocks/>
              </p:cNvSpPr>
              <p:nvPr/>
            </p:nvSpPr>
            <p:spPr>
              <a:xfrm>
                <a:off x="8701516" y="973767"/>
                <a:ext cx="3732280" cy="1602658"/>
              </a:xfrm>
              <a:prstGeom prst="rect">
                <a:avLst/>
              </a:prstGeom>
            </p:spPr>
            <p:txBody>
              <a:bodyPr vert="horz" lIns="0" tIns="0" rIns="0" bIns="0" rtlCol="0" anchor="t">
                <a:normAutofit fontScale="475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endParaRPr lang="en-US" sz="7600" dirty="0">
                  <a:solidFill>
                    <a:schemeClr val="bg1">
                      <a:lumMod val="95000"/>
                    </a:schemeClr>
                  </a:solidFill>
                </a:endParaRPr>
              </a:p>
              <a:p>
                <a14:m>
                  <m:oMath xmlns:m="http://schemas.openxmlformats.org/officeDocument/2006/math">
                    <m:f>
                      <m:fPr>
                        <m:ctrlPr>
                          <a:rPr lang="en-US" sz="7600" i="1">
                            <a:solidFill>
                              <a:schemeClr val="bg1">
                                <a:lumMod val="95000"/>
                              </a:schemeClr>
                            </a:solidFill>
                            <a:latin typeface="Cambria Math" panose="02040503050406030204" pitchFamily="18" charset="0"/>
                            <a:sym typeface="Wingdings" panose="05000000000000000000" pitchFamily="2" charset="2"/>
                          </a:rPr>
                        </m:ctrlPr>
                      </m:fPr>
                      <m:num>
                        <m:r>
                          <a:rPr lang="en-US" sz="7600" i="1">
                            <a:solidFill>
                              <a:schemeClr val="bg1">
                                <a:lumMod val="95000"/>
                              </a:schemeClr>
                            </a:solidFill>
                            <a:latin typeface="Cambria Math" panose="02040503050406030204" pitchFamily="18" charset="0"/>
                            <a:sym typeface="Wingdings" panose="05000000000000000000" pitchFamily="2" charset="2"/>
                          </a:rPr>
                          <m:t>𝑑</m:t>
                        </m:r>
                      </m:num>
                      <m:den>
                        <m:r>
                          <a:rPr lang="en-US" sz="7600" i="1">
                            <a:solidFill>
                              <a:schemeClr val="bg1">
                                <a:lumMod val="95000"/>
                              </a:schemeClr>
                            </a:solidFill>
                            <a:latin typeface="Cambria Math" panose="02040503050406030204" pitchFamily="18" charset="0"/>
                            <a:sym typeface="Wingdings" panose="05000000000000000000" pitchFamily="2" charset="2"/>
                          </a:rPr>
                          <m:t>𝑑𝑥</m:t>
                        </m:r>
                      </m:den>
                    </m:f>
                  </m:oMath>
                </a14:m>
                <a:r>
                  <a:rPr lang="en-US" sz="7600" dirty="0">
                    <a:solidFill>
                      <a:schemeClr val="bg1">
                        <a:lumMod val="95000"/>
                      </a:schemeClr>
                    </a:solidFill>
                  </a:rPr>
                  <a:t> </a:t>
                </a:r>
                <a14:m>
                  <m:oMath xmlns:m="http://schemas.openxmlformats.org/officeDocument/2006/math">
                    <m:f>
                      <m:fPr>
                        <m:ctrlPr>
                          <a:rPr lang="en-US" sz="7600" i="1">
                            <a:solidFill>
                              <a:schemeClr val="bg1">
                                <a:lumMod val="95000"/>
                              </a:schemeClr>
                            </a:solidFill>
                            <a:latin typeface="Cambria Math" panose="02040503050406030204" pitchFamily="18" charset="0"/>
                            <a:sym typeface="Wingdings" panose="05000000000000000000" pitchFamily="2" charset="2"/>
                          </a:rPr>
                        </m:ctrlPr>
                      </m:fPr>
                      <m:num>
                        <m:r>
                          <a:rPr lang="en-US" sz="7600" i="1">
                            <a:solidFill>
                              <a:schemeClr val="bg1">
                                <a:lumMod val="95000"/>
                              </a:schemeClr>
                            </a:solidFill>
                            <a:latin typeface="Cambria Math" panose="02040503050406030204" pitchFamily="18" charset="0"/>
                            <a:sym typeface="Wingdings" panose="05000000000000000000" pitchFamily="2" charset="2"/>
                          </a:rPr>
                          <m:t>𝑑</m:t>
                        </m:r>
                      </m:num>
                      <m:den>
                        <m:r>
                          <a:rPr lang="en-US" sz="7600" i="1">
                            <a:solidFill>
                              <a:schemeClr val="bg1">
                                <a:lumMod val="95000"/>
                              </a:schemeClr>
                            </a:solidFill>
                            <a:latin typeface="Cambria Math" panose="02040503050406030204" pitchFamily="18" charset="0"/>
                            <a:sym typeface="Wingdings" panose="05000000000000000000" pitchFamily="2" charset="2"/>
                          </a:rPr>
                          <m:t>𝑑𝑡</m:t>
                        </m:r>
                      </m:den>
                    </m:f>
                  </m:oMath>
                </a14:m>
                <a:r>
                  <a:rPr lang="en-US" sz="7600" dirty="0">
                    <a:solidFill>
                      <a:schemeClr val="bg1">
                        <a:lumMod val="95000"/>
                      </a:schemeClr>
                    </a:solidFill>
                  </a:rPr>
                  <a:t> ???</a:t>
                </a:r>
              </a:p>
              <a:p>
                <a:endParaRPr lang="en-US" dirty="0"/>
              </a:p>
              <a:p>
                <a:endParaRPr lang="en-US" dirty="0"/>
              </a:p>
              <a:p>
                <a:endParaRPr lang="en-US" dirty="0"/>
              </a:p>
            </p:txBody>
          </p:sp>
        </mc:Choice>
        <mc:Fallback xmlns="">
          <p:sp>
            <p:nvSpPr>
              <p:cNvPr id="8" name="Content Placeholder 2">
                <a:extLst>
                  <a:ext uri="{FF2B5EF4-FFF2-40B4-BE49-F238E27FC236}">
                    <a16:creationId xmlns:a16="http://schemas.microsoft.com/office/drawing/2014/main" id="{2DA9FC35-6B8F-8FE9-EE68-A3E8A0F3EF13}"/>
                  </a:ext>
                </a:extLst>
              </p:cNvPr>
              <p:cNvSpPr txBox="1">
                <a:spLocks noRot="1" noChangeAspect="1" noMove="1" noResize="1" noEditPoints="1" noAdjustHandles="1" noChangeArrowheads="1" noChangeShapeType="1" noTextEdit="1"/>
              </p:cNvSpPr>
              <p:nvPr/>
            </p:nvSpPr>
            <p:spPr>
              <a:xfrm>
                <a:off x="8701516" y="973767"/>
                <a:ext cx="3732280" cy="1602658"/>
              </a:xfrm>
              <a:prstGeom prst="rect">
                <a:avLst/>
              </a:prstGeom>
              <a:blipFill>
                <a:blip r:embed="rId5"/>
                <a:stretch>
                  <a:fillRect b="-760"/>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137A5A85-4543-6056-D9B4-26BC8FD14C19}"/>
              </a:ext>
            </a:extLst>
          </p:cNvPr>
          <p:cNvSpPr txBox="1"/>
          <p:nvPr/>
        </p:nvSpPr>
        <p:spPr>
          <a:xfrm>
            <a:off x="3986981" y="3134875"/>
            <a:ext cx="7325032" cy="584775"/>
          </a:xfrm>
          <a:prstGeom prst="rect">
            <a:avLst/>
          </a:prstGeom>
          <a:noFill/>
        </p:spPr>
        <p:txBody>
          <a:bodyPr wrap="square" rtlCol="0">
            <a:spAutoFit/>
          </a:bodyPr>
          <a:lstStyle/>
          <a:p>
            <a:r>
              <a:rPr lang="en-US" sz="3200" dirty="0">
                <a:solidFill>
                  <a:schemeClr val="bg1"/>
                </a:solidFill>
              </a:rPr>
              <a:t>What Do they all mean?!?</a:t>
            </a:r>
          </a:p>
        </p:txBody>
      </p:sp>
    </p:spTree>
    <p:extLst>
      <p:ext uri="{BB962C8B-B14F-4D97-AF65-F5344CB8AC3E}">
        <p14:creationId xmlns:p14="http://schemas.microsoft.com/office/powerpoint/2010/main" val="4028429892"/>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ackboard on a wooden stand&#10;&#10;Description automatically generated">
            <a:extLst>
              <a:ext uri="{FF2B5EF4-FFF2-40B4-BE49-F238E27FC236}">
                <a16:creationId xmlns:a16="http://schemas.microsoft.com/office/drawing/2014/main" id="{AD1F398D-37B6-1620-4CAA-8CA62CD3778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87708" y="646655"/>
            <a:ext cx="11131015" cy="5760133"/>
          </a:xfrm>
          <a:prstGeom prst="rect">
            <a:avLst/>
          </a:prstGeom>
        </p:spPr>
      </p:pic>
      <p:sp>
        <p:nvSpPr>
          <p:cNvPr id="2" name="Title 1">
            <a:extLst>
              <a:ext uri="{FF2B5EF4-FFF2-40B4-BE49-F238E27FC236}">
                <a16:creationId xmlns:a16="http://schemas.microsoft.com/office/drawing/2014/main" id="{9B4C4DC0-C537-66CA-F0C4-CBB7F4A7F177}"/>
              </a:ext>
            </a:extLst>
          </p:cNvPr>
          <p:cNvSpPr>
            <a:spLocks noGrp="1"/>
          </p:cNvSpPr>
          <p:nvPr>
            <p:ph type="title"/>
          </p:nvPr>
        </p:nvSpPr>
        <p:spPr/>
        <p:txBody>
          <a:bodyPr/>
          <a:lstStyle/>
          <a:p>
            <a:pPr algn="ctr"/>
            <a:r>
              <a:rPr lang="en-US" dirty="0">
                <a:solidFill>
                  <a:schemeClr val="bg1"/>
                </a:solidFill>
              </a:rPr>
              <a:t>Derivative Notation</a:t>
            </a:r>
          </a:p>
        </p:txBody>
      </p:sp>
      <p:sp>
        <p:nvSpPr>
          <p:cNvPr id="3" name="Content Placeholder 2">
            <a:extLst>
              <a:ext uri="{FF2B5EF4-FFF2-40B4-BE49-F238E27FC236}">
                <a16:creationId xmlns:a16="http://schemas.microsoft.com/office/drawing/2014/main" id="{85C33A1B-0401-BC47-B873-2C65DB0C7681}"/>
              </a:ext>
            </a:extLst>
          </p:cNvPr>
          <p:cNvSpPr>
            <a:spLocks noGrp="1"/>
          </p:cNvSpPr>
          <p:nvPr>
            <p:ph idx="1"/>
          </p:nvPr>
        </p:nvSpPr>
        <p:spPr>
          <a:xfrm>
            <a:off x="1333692" y="1703842"/>
            <a:ext cx="3651264" cy="2202307"/>
          </a:xfrm>
        </p:spPr>
        <p:txBody>
          <a:bodyPr vert="horz" lIns="0" tIns="0" rIns="0" bIns="0" rtlCol="0" anchor="t">
            <a:normAutofit/>
          </a:bodyPr>
          <a:lstStyle/>
          <a:p>
            <a:r>
              <a:rPr lang="en-US" sz="3500" dirty="0">
                <a:solidFill>
                  <a:schemeClr val="bg1">
                    <a:lumMod val="95000"/>
                  </a:schemeClr>
                </a:solidFill>
              </a:rPr>
              <a:t>f(x) </a:t>
            </a:r>
            <a:r>
              <a:rPr lang="en-US" sz="3500" dirty="0">
                <a:solidFill>
                  <a:schemeClr val="bg1">
                    <a:lumMod val="95000"/>
                  </a:schemeClr>
                </a:solidFill>
                <a:sym typeface="Wingdings" panose="05000000000000000000" pitchFamily="2" charset="2"/>
              </a:rPr>
              <a:t> f’(x)</a:t>
            </a:r>
          </a:p>
          <a:p>
            <a:endParaRPr lang="en-US" dirty="0"/>
          </a:p>
          <a:p>
            <a:endParaRPr lang="en-US" dirty="0"/>
          </a:p>
          <a:p>
            <a:endParaRPr lang="en-US" dirty="0"/>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67CEB535-6E87-0951-F0BE-42DC8C9D7918}"/>
                  </a:ext>
                </a:extLst>
              </p:cNvPr>
              <p:cNvSpPr txBox="1">
                <a:spLocks/>
              </p:cNvSpPr>
              <p:nvPr/>
            </p:nvSpPr>
            <p:spPr>
              <a:xfrm>
                <a:off x="5139842" y="1553929"/>
                <a:ext cx="3474648" cy="2202307"/>
              </a:xfrm>
              <a:prstGeom prst="rect">
                <a:avLst/>
              </a:prstGeom>
            </p:spPr>
            <p:txBody>
              <a:bodyPr vert="horz" lIns="0" tIns="0" rIns="0" bIns="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3600" dirty="0">
                    <a:solidFill>
                      <a:schemeClr val="bg1">
                        <a:lumMod val="95000"/>
                      </a:schemeClr>
                    </a:solidFill>
                    <a:sym typeface="Wingdings" panose="05000000000000000000" pitchFamily="2" charset="2"/>
                  </a:rPr>
                  <a:t>y  </a:t>
                </a:r>
                <a14:m>
                  <m:oMath xmlns:m="http://schemas.openxmlformats.org/officeDocument/2006/math">
                    <m:f>
                      <m:fPr>
                        <m:ctrlPr>
                          <a:rPr lang="en-US" sz="3600" i="1" smtClean="0">
                            <a:solidFill>
                              <a:schemeClr val="bg1">
                                <a:lumMod val="95000"/>
                              </a:schemeClr>
                            </a:solidFill>
                            <a:latin typeface="Cambria Math" panose="02040503050406030204" pitchFamily="18" charset="0"/>
                            <a:sym typeface="Wingdings" panose="05000000000000000000" pitchFamily="2" charset="2"/>
                          </a:rPr>
                        </m:ctrlPr>
                      </m:fPr>
                      <m:num>
                        <m:r>
                          <a:rPr lang="en-US" sz="3600" i="1" smtClean="0">
                            <a:solidFill>
                              <a:schemeClr val="bg1">
                                <a:lumMod val="95000"/>
                              </a:schemeClr>
                            </a:solidFill>
                            <a:latin typeface="Cambria Math" panose="02040503050406030204" pitchFamily="18" charset="0"/>
                            <a:sym typeface="Wingdings" panose="05000000000000000000" pitchFamily="2" charset="2"/>
                          </a:rPr>
                          <m:t>𝑑𝑦</m:t>
                        </m:r>
                      </m:num>
                      <m:den>
                        <m:r>
                          <a:rPr lang="en-US" sz="3600" i="1" smtClean="0">
                            <a:solidFill>
                              <a:schemeClr val="bg1">
                                <a:lumMod val="95000"/>
                              </a:schemeClr>
                            </a:solidFill>
                            <a:latin typeface="Cambria Math" panose="02040503050406030204" pitchFamily="18" charset="0"/>
                            <a:sym typeface="Wingdings" panose="05000000000000000000" pitchFamily="2" charset="2"/>
                          </a:rPr>
                          <m:t>𝑑𝑥</m:t>
                        </m:r>
                      </m:den>
                    </m:f>
                  </m:oMath>
                </a14:m>
                <a:endParaRPr lang="en-US" sz="3600" dirty="0">
                  <a:solidFill>
                    <a:schemeClr val="bg1">
                      <a:lumMod val="95000"/>
                    </a:schemeClr>
                  </a:solidFill>
                </a:endParaRPr>
              </a:p>
              <a:p>
                <a:endParaRPr lang="en-US" dirty="0"/>
              </a:p>
              <a:p>
                <a:endParaRPr lang="en-US" dirty="0"/>
              </a:p>
              <a:p>
                <a:endParaRPr lang="en-US" dirty="0"/>
              </a:p>
            </p:txBody>
          </p:sp>
        </mc:Choice>
        <mc:Fallback xmlns="">
          <p:sp>
            <p:nvSpPr>
              <p:cNvPr id="7" name="Content Placeholder 2">
                <a:extLst>
                  <a:ext uri="{FF2B5EF4-FFF2-40B4-BE49-F238E27FC236}">
                    <a16:creationId xmlns:a16="http://schemas.microsoft.com/office/drawing/2014/main" id="{67CEB535-6E87-0951-F0BE-42DC8C9D7918}"/>
                  </a:ext>
                </a:extLst>
              </p:cNvPr>
              <p:cNvSpPr txBox="1">
                <a:spLocks noRot="1" noChangeAspect="1" noMove="1" noResize="1" noEditPoints="1" noAdjustHandles="1" noChangeArrowheads="1" noChangeShapeType="1" noTextEdit="1"/>
              </p:cNvSpPr>
              <p:nvPr/>
            </p:nvSpPr>
            <p:spPr>
              <a:xfrm>
                <a:off x="5139842" y="1553929"/>
                <a:ext cx="3474648" cy="2202307"/>
              </a:xfrm>
              <a:prstGeom prst="rect">
                <a:avLst/>
              </a:prstGeom>
              <a:blipFill>
                <a:blip r:embed="rId4"/>
                <a:stretch>
                  <a:fillRect l="-736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2DA9FC35-6B8F-8FE9-EE68-A3E8A0F3EF13}"/>
                  </a:ext>
                </a:extLst>
              </p:cNvPr>
              <p:cNvSpPr txBox="1">
                <a:spLocks/>
              </p:cNvSpPr>
              <p:nvPr/>
            </p:nvSpPr>
            <p:spPr>
              <a:xfrm>
                <a:off x="8701516" y="973767"/>
                <a:ext cx="3732280" cy="1602658"/>
              </a:xfrm>
              <a:prstGeom prst="rect">
                <a:avLst/>
              </a:prstGeom>
            </p:spPr>
            <p:txBody>
              <a:bodyPr vert="horz" lIns="0" tIns="0" rIns="0" bIns="0" rtlCol="0" anchor="t">
                <a:normAutofit fontScale="475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endParaRPr lang="en-US" sz="7600" dirty="0">
                  <a:solidFill>
                    <a:schemeClr val="bg1">
                      <a:lumMod val="95000"/>
                    </a:schemeClr>
                  </a:solidFill>
                </a:endParaRPr>
              </a:p>
              <a:p>
                <a14:m>
                  <m:oMath xmlns:m="http://schemas.openxmlformats.org/officeDocument/2006/math">
                    <m:f>
                      <m:fPr>
                        <m:ctrlPr>
                          <a:rPr lang="en-US" sz="7600" i="1">
                            <a:solidFill>
                              <a:schemeClr val="bg1">
                                <a:lumMod val="95000"/>
                              </a:schemeClr>
                            </a:solidFill>
                            <a:latin typeface="Cambria Math" panose="02040503050406030204" pitchFamily="18" charset="0"/>
                            <a:sym typeface="Wingdings" panose="05000000000000000000" pitchFamily="2" charset="2"/>
                          </a:rPr>
                        </m:ctrlPr>
                      </m:fPr>
                      <m:num>
                        <m:r>
                          <a:rPr lang="en-US" sz="7600" i="1">
                            <a:solidFill>
                              <a:schemeClr val="bg1">
                                <a:lumMod val="95000"/>
                              </a:schemeClr>
                            </a:solidFill>
                            <a:latin typeface="Cambria Math" panose="02040503050406030204" pitchFamily="18" charset="0"/>
                            <a:sym typeface="Wingdings" panose="05000000000000000000" pitchFamily="2" charset="2"/>
                          </a:rPr>
                          <m:t>𝑑</m:t>
                        </m:r>
                      </m:num>
                      <m:den>
                        <m:r>
                          <a:rPr lang="en-US" sz="7600" i="1">
                            <a:solidFill>
                              <a:schemeClr val="bg1">
                                <a:lumMod val="95000"/>
                              </a:schemeClr>
                            </a:solidFill>
                            <a:latin typeface="Cambria Math" panose="02040503050406030204" pitchFamily="18" charset="0"/>
                            <a:sym typeface="Wingdings" panose="05000000000000000000" pitchFamily="2" charset="2"/>
                          </a:rPr>
                          <m:t>𝑑𝑥</m:t>
                        </m:r>
                      </m:den>
                    </m:f>
                  </m:oMath>
                </a14:m>
                <a:r>
                  <a:rPr lang="en-US" sz="7600" dirty="0">
                    <a:solidFill>
                      <a:schemeClr val="bg1">
                        <a:lumMod val="95000"/>
                      </a:schemeClr>
                    </a:solidFill>
                  </a:rPr>
                  <a:t> </a:t>
                </a:r>
                <a14:m>
                  <m:oMath xmlns:m="http://schemas.openxmlformats.org/officeDocument/2006/math">
                    <m:f>
                      <m:fPr>
                        <m:ctrlPr>
                          <a:rPr lang="en-US" sz="7600" i="1">
                            <a:solidFill>
                              <a:schemeClr val="bg1">
                                <a:lumMod val="95000"/>
                              </a:schemeClr>
                            </a:solidFill>
                            <a:latin typeface="Cambria Math" panose="02040503050406030204" pitchFamily="18" charset="0"/>
                            <a:sym typeface="Wingdings" panose="05000000000000000000" pitchFamily="2" charset="2"/>
                          </a:rPr>
                        </m:ctrlPr>
                      </m:fPr>
                      <m:num>
                        <m:r>
                          <a:rPr lang="en-US" sz="7600" i="1">
                            <a:solidFill>
                              <a:schemeClr val="bg1">
                                <a:lumMod val="95000"/>
                              </a:schemeClr>
                            </a:solidFill>
                            <a:latin typeface="Cambria Math" panose="02040503050406030204" pitchFamily="18" charset="0"/>
                            <a:sym typeface="Wingdings" panose="05000000000000000000" pitchFamily="2" charset="2"/>
                          </a:rPr>
                          <m:t>𝑑</m:t>
                        </m:r>
                      </m:num>
                      <m:den>
                        <m:r>
                          <a:rPr lang="en-US" sz="7600" i="1">
                            <a:solidFill>
                              <a:schemeClr val="bg1">
                                <a:lumMod val="95000"/>
                              </a:schemeClr>
                            </a:solidFill>
                            <a:latin typeface="Cambria Math" panose="02040503050406030204" pitchFamily="18" charset="0"/>
                            <a:sym typeface="Wingdings" panose="05000000000000000000" pitchFamily="2" charset="2"/>
                          </a:rPr>
                          <m:t>𝑑𝑡</m:t>
                        </m:r>
                      </m:den>
                    </m:f>
                  </m:oMath>
                </a14:m>
                <a:r>
                  <a:rPr lang="en-US" sz="7600" dirty="0">
                    <a:solidFill>
                      <a:schemeClr val="bg1">
                        <a:lumMod val="95000"/>
                      </a:schemeClr>
                    </a:solidFill>
                  </a:rPr>
                  <a:t> ???</a:t>
                </a:r>
              </a:p>
              <a:p>
                <a:endParaRPr lang="en-US" dirty="0"/>
              </a:p>
              <a:p>
                <a:endParaRPr lang="en-US" dirty="0"/>
              </a:p>
              <a:p>
                <a:endParaRPr lang="en-US" dirty="0"/>
              </a:p>
            </p:txBody>
          </p:sp>
        </mc:Choice>
        <mc:Fallback xmlns="">
          <p:sp>
            <p:nvSpPr>
              <p:cNvPr id="8" name="Content Placeholder 2">
                <a:extLst>
                  <a:ext uri="{FF2B5EF4-FFF2-40B4-BE49-F238E27FC236}">
                    <a16:creationId xmlns:a16="http://schemas.microsoft.com/office/drawing/2014/main" id="{2DA9FC35-6B8F-8FE9-EE68-A3E8A0F3EF13}"/>
                  </a:ext>
                </a:extLst>
              </p:cNvPr>
              <p:cNvSpPr txBox="1">
                <a:spLocks noRot="1" noChangeAspect="1" noMove="1" noResize="1" noEditPoints="1" noAdjustHandles="1" noChangeArrowheads="1" noChangeShapeType="1" noTextEdit="1"/>
              </p:cNvSpPr>
              <p:nvPr/>
            </p:nvSpPr>
            <p:spPr>
              <a:xfrm>
                <a:off x="8701516" y="973767"/>
                <a:ext cx="3732280" cy="1602658"/>
              </a:xfrm>
              <a:prstGeom prst="rect">
                <a:avLst/>
              </a:prstGeom>
              <a:blipFill>
                <a:blip r:embed="rId5"/>
                <a:stretch>
                  <a:fillRect b="-1521"/>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137A5A85-4543-6056-D9B4-26BC8FD14C19}"/>
              </a:ext>
            </a:extLst>
          </p:cNvPr>
          <p:cNvSpPr txBox="1"/>
          <p:nvPr/>
        </p:nvSpPr>
        <p:spPr>
          <a:xfrm>
            <a:off x="3023419" y="3325835"/>
            <a:ext cx="7325032" cy="646331"/>
          </a:xfrm>
          <a:prstGeom prst="rect">
            <a:avLst/>
          </a:prstGeom>
          <a:noFill/>
        </p:spPr>
        <p:txBody>
          <a:bodyPr wrap="square" rtlCol="0">
            <a:spAutoFit/>
          </a:bodyPr>
          <a:lstStyle/>
          <a:p>
            <a:pPr marL="0" indent="0">
              <a:buNone/>
            </a:pPr>
            <a:r>
              <a:rPr lang="en-US" sz="3600" dirty="0">
                <a:solidFill>
                  <a:schemeClr val="bg1">
                    <a:lumMod val="95000"/>
                  </a:schemeClr>
                </a:solidFill>
              </a:rPr>
              <a:t>THEY ARE THE SAME THING </a:t>
            </a:r>
            <a:r>
              <a:rPr lang="en-US" sz="2000" dirty="0">
                <a:solidFill>
                  <a:schemeClr val="bg1">
                    <a:lumMod val="95000"/>
                  </a:schemeClr>
                </a:solidFill>
              </a:rPr>
              <a:t>(Basically…)</a:t>
            </a:r>
            <a:endParaRPr lang="en-US" sz="3600" dirty="0">
              <a:solidFill>
                <a:schemeClr val="bg1">
                  <a:lumMod val="95000"/>
                </a:schemeClr>
              </a:solidFill>
            </a:endParaRPr>
          </a:p>
        </p:txBody>
      </p:sp>
    </p:spTree>
    <p:extLst>
      <p:ext uri="{BB962C8B-B14F-4D97-AF65-F5344CB8AC3E}">
        <p14:creationId xmlns:p14="http://schemas.microsoft.com/office/powerpoint/2010/main" val="4166098631"/>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E87F72-70BF-43BC-A0D4-53665DC12672}">
  <ds:schemaRefs>
    <ds:schemaRef ds:uri="http://schemas.microsoft.com/office/2006/documentManagement/types"/>
    <ds:schemaRef ds:uri="http://purl.org/dc/elements/1.1/"/>
    <ds:schemaRef ds:uri="http://schemas.microsoft.com/sharepoint/v3"/>
    <ds:schemaRef ds:uri="http://www.w3.org/XML/1998/namespace"/>
    <ds:schemaRef ds:uri="http://purl.org/dc/dcmitype/"/>
    <ds:schemaRef ds:uri="http://schemas.microsoft.com/office/2006/metadata/properties"/>
    <ds:schemaRef ds:uri="http://schemas.openxmlformats.org/package/2006/metadata/core-properties"/>
    <ds:schemaRef ds:uri="71af3243-3dd4-4a8d-8c0d-dd76da1f02a5"/>
    <ds:schemaRef ds:uri="230e9df3-be65-4c73-a93b-d1236ebd677e"/>
    <ds:schemaRef ds:uri="http://schemas.microsoft.com/office/infopath/2007/PartnerControls"/>
    <ds:schemaRef ds:uri="16c05727-aa75-4e4a-9b5f-8a80a1165891"/>
    <ds:schemaRef ds:uri="http://purl.org/dc/terms/"/>
  </ds:schemaRefs>
</ds:datastoreItem>
</file>

<file path=customXml/itemProps2.xml><?xml version="1.0" encoding="utf-8"?>
<ds:datastoreItem xmlns:ds="http://schemas.openxmlformats.org/officeDocument/2006/customXml" ds:itemID="{FABD9919-8F5A-4B99-83E1-E90FE1DCF2E1}">
  <ds:schemaRefs>
    <ds:schemaRef ds:uri="http://schemas.microsoft.com/sharepoint/v3/contenttype/forms"/>
  </ds:schemaRefs>
</ds:datastoreItem>
</file>

<file path=customXml/itemProps3.xml><?xml version="1.0" encoding="utf-8"?>
<ds:datastoreItem xmlns:ds="http://schemas.openxmlformats.org/officeDocument/2006/customXml" ds:itemID="{52D646E0-DCC8-4209-B539-AA58186B682C}">
  <ds:schemaRefs>
    <ds:schemaRef ds:uri="16c05727-aa75-4e4a-9b5f-8a80a1165891"/>
    <ds:schemaRef ds:uri="230e9df3-be65-4c73-a93b-d1236ebd677e"/>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Gallery</Template>
  <TotalTime>338</TotalTime>
  <Words>584</Words>
  <Application>Microsoft Office PowerPoint</Application>
  <PresentationFormat>Widescreen</PresentationFormat>
  <Paragraphs>87</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Cambria Math</vt:lpstr>
      <vt:lpstr>Century Schoolbook</vt:lpstr>
      <vt:lpstr>Gill Sans MT</vt:lpstr>
      <vt:lpstr>Segoe UI</vt:lpstr>
      <vt:lpstr>Gallery</vt:lpstr>
      <vt:lpstr>PowerPoint Presentation</vt:lpstr>
      <vt:lpstr>How to make calc not suck.</vt:lpstr>
      <vt:lpstr>Overcoming nervousness</vt:lpstr>
      <vt:lpstr>Terms</vt:lpstr>
      <vt:lpstr>Functions</vt:lpstr>
      <vt:lpstr>Functions Examples</vt:lpstr>
      <vt:lpstr>Functions Examples</vt:lpstr>
      <vt:lpstr>Derivative Notation</vt:lpstr>
      <vt:lpstr>Derivative Notation</vt:lpstr>
      <vt:lpstr>Derivative Notation</vt:lpstr>
      <vt:lpstr>PowerPoint Presentation</vt:lpstr>
      <vt:lpstr>Limits </vt:lpstr>
      <vt:lpstr>Limits </vt:lpstr>
      <vt:lpstr>Overall Takeaways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Galaxy</dc:title>
  <dc:creator>Mashevsky, Victor M.</dc:creator>
  <cp:lastModifiedBy>Nelson, Erika V.</cp:lastModifiedBy>
  <cp:revision>3</cp:revision>
  <dcterms:created xsi:type="dcterms:W3CDTF">2024-02-29T19:13:30Z</dcterms:created>
  <dcterms:modified xsi:type="dcterms:W3CDTF">2024-04-16T22:57:35Z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